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308" r:id="rId3"/>
    <p:sldId id="309" r:id="rId4"/>
    <p:sldId id="314" r:id="rId5"/>
    <p:sldId id="316" r:id="rId6"/>
    <p:sldId id="315" r:id="rId7"/>
    <p:sldId id="295" r:id="rId8"/>
    <p:sldId id="292" r:id="rId9"/>
    <p:sldId id="293" r:id="rId10"/>
    <p:sldId id="294" r:id="rId11"/>
    <p:sldId id="296" r:id="rId12"/>
    <p:sldId id="297" r:id="rId13"/>
    <p:sldId id="298" r:id="rId14"/>
    <p:sldId id="299" r:id="rId15"/>
    <p:sldId id="300" r:id="rId16"/>
    <p:sldId id="311" r:id="rId17"/>
    <p:sldId id="312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10" r:id="rId26"/>
    <p:sldId id="31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FAFAF"/>
    <a:srgbClr val="FD3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5" autoAdjust="0"/>
    <p:restoredTop sz="94660"/>
  </p:normalViewPr>
  <p:slideViewPr>
    <p:cSldViewPr snapToGrid="0">
      <p:cViewPr varScale="1">
        <p:scale>
          <a:sx n="76" d="100"/>
          <a:sy n="76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3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6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8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4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16DF5-E83A-41BD-B13B-15C806858F7D}" type="datetimeFigureOut">
              <a:rPr lang="en-US" smtClean="0"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0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81.pn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12" Type="http://schemas.openxmlformats.org/officeDocument/2006/relationships/image" Target="../media/image80.jpeg"/><Relationship Id="rId2" Type="http://schemas.openxmlformats.org/officeDocument/2006/relationships/image" Target="../media/image5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11" Type="http://schemas.openxmlformats.org/officeDocument/2006/relationships/image" Target="../media/image79.png"/><Relationship Id="rId5" Type="http://schemas.openxmlformats.org/officeDocument/2006/relationships/image" Target="../media/image73.jpg"/><Relationship Id="rId15" Type="http://schemas.openxmlformats.org/officeDocument/2006/relationships/image" Target="../media/image60.png"/><Relationship Id="rId10" Type="http://schemas.openxmlformats.org/officeDocument/2006/relationships/image" Target="../media/image78.png"/><Relationship Id="rId4" Type="http://schemas.openxmlformats.org/officeDocument/2006/relationships/image" Target="../media/image72.jpg"/><Relationship Id="rId9" Type="http://schemas.openxmlformats.org/officeDocument/2006/relationships/image" Target="../media/image77.jpeg"/><Relationship Id="rId1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jpg"/><Relationship Id="rId4" Type="http://schemas.openxmlformats.org/officeDocument/2006/relationships/hyperlink" Target="https://www.google.com/search?sca_esv=577833058&amp;rlz=1C1GCEB_enUS980US982&amp;q=Arvind+Krishna&amp;stick=H4sIAAAAAAAAAONgVuLVT9c3NMwyz80ozypKfsRowS3w8sc9YSn9SWtOXmPU5OIKzsgvd80rySypFJLmYoOyBKX4uVB18ixi5XMsKsvMS1HwLsoszshLBABqxLoIXQAAAA&amp;sa=X&amp;ved=2ahUKEwik4ZTAhJ6CAxUOk2oFHTXiB5QQzIcDKAB6BAg6EA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1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8.jpg"/><Relationship Id="rId7" Type="http://schemas.openxmlformats.org/officeDocument/2006/relationships/image" Target="../media/image17.pn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1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3" Type="http://schemas.openxmlformats.org/officeDocument/2006/relationships/image" Target="../media/image108.jpg"/><Relationship Id="rId7" Type="http://schemas.openxmlformats.org/officeDocument/2006/relationships/image" Target="../media/image11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jpeg"/><Relationship Id="rId10" Type="http://schemas.openxmlformats.org/officeDocument/2006/relationships/image" Target="../media/image115.png"/><Relationship Id="rId4" Type="http://schemas.openxmlformats.org/officeDocument/2006/relationships/image" Target="../media/image109.jpg"/><Relationship Id="rId9" Type="http://schemas.openxmlformats.org/officeDocument/2006/relationships/image" Target="../media/image11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jpg"/><Relationship Id="rId7" Type="http://schemas.openxmlformats.org/officeDocument/2006/relationships/image" Target="../media/image121.jpg"/><Relationship Id="rId12" Type="http://schemas.openxmlformats.org/officeDocument/2006/relationships/image" Target="../media/image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jp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7.png"/><Relationship Id="rId3" Type="http://schemas.openxmlformats.org/officeDocument/2006/relationships/image" Target="../media/image127.jpg"/><Relationship Id="rId7" Type="http://schemas.openxmlformats.org/officeDocument/2006/relationships/image" Target="../media/image131.jpg"/><Relationship Id="rId12" Type="http://schemas.openxmlformats.org/officeDocument/2006/relationships/image" Target="../media/image136.jpe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35.jpg"/><Relationship Id="rId5" Type="http://schemas.openxmlformats.org/officeDocument/2006/relationships/image" Target="../media/image129.jpg"/><Relationship Id="rId10" Type="http://schemas.openxmlformats.org/officeDocument/2006/relationships/image" Target="../media/image134.png"/><Relationship Id="rId4" Type="http://schemas.openxmlformats.org/officeDocument/2006/relationships/image" Target="../media/image128.jpg"/><Relationship Id="rId9" Type="http://schemas.openxmlformats.org/officeDocument/2006/relationships/image" Target="../media/image133.png"/><Relationship Id="rId14" Type="http://schemas.openxmlformats.org/officeDocument/2006/relationships/image" Target="../media/image9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jp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9.jpg"/><Relationship Id="rId7" Type="http://schemas.openxmlformats.org/officeDocument/2006/relationships/image" Target="../media/image143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g"/><Relationship Id="rId11" Type="http://schemas.openxmlformats.org/officeDocument/2006/relationships/image" Target="../media/image17.png"/><Relationship Id="rId5" Type="http://schemas.openxmlformats.org/officeDocument/2006/relationships/image" Target="../media/image141.jpg"/><Relationship Id="rId10" Type="http://schemas.openxmlformats.org/officeDocument/2006/relationships/image" Target="../media/image146.jpeg"/><Relationship Id="rId4" Type="http://schemas.openxmlformats.org/officeDocument/2006/relationships/image" Target="../media/image140.png"/><Relationship Id="rId9" Type="http://schemas.openxmlformats.org/officeDocument/2006/relationships/image" Target="../media/image1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g"/><Relationship Id="rId3" Type="http://schemas.openxmlformats.org/officeDocument/2006/relationships/image" Target="../media/image153.jpg"/><Relationship Id="rId7" Type="http://schemas.openxmlformats.org/officeDocument/2006/relationships/image" Target="../media/image15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jpg"/><Relationship Id="rId5" Type="http://schemas.openxmlformats.org/officeDocument/2006/relationships/image" Target="../media/image155.jpg"/><Relationship Id="rId10" Type="http://schemas.openxmlformats.org/officeDocument/2006/relationships/image" Target="../media/image159.png"/><Relationship Id="rId4" Type="http://schemas.openxmlformats.org/officeDocument/2006/relationships/image" Target="../media/image154.jpg"/><Relationship Id="rId9" Type="http://schemas.openxmlformats.org/officeDocument/2006/relationships/image" Target="../media/image84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g"/><Relationship Id="rId3" Type="http://schemas.openxmlformats.org/officeDocument/2006/relationships/image" Target="../media/image160.jpg"/><Relationship Id="rId7" Type="http://schemas.openxmlformats.org/officeDocument/2006/relationships/image" Target="../media/image164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jpg"/><Relationship Id="rId4" Type="http://schemas.openxmlformats.org/officeDocument/2006/relationships/image" Target="../media/image16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12" Type="http://schemas.openxmlformats.org/officeDocument/2006/relationships/image" Target="../media/image36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9.jpeg"/><Relationship Id="rId10" Type="http://schemas.openxmlformats.org/officeDocument/2006/relationships/image" Target="../media/image34.jpg"/><Relationship Id="rId4" Type="http://schemas.openxmlformats.org/officeDocument/2006/relationships/image" Target="../media/image28.jpg"/><Relationship Id="rId9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5.pn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13" Type="http://schemas.openxmlformats.org/officeDocument/2006/relationships/image" Target="../media/image60.png"/><Relationship Id="rId3" Type="http://schemas.openxmlformats.org/officeDocument/2006/relationships/image" Target="../media/image51.jpg"/><Relationship Id="rId7" Type="http://schemas.openxmlformats.org/officeDocument/2006/relationships/image" Target="../media/image55.png"/><Relationship Id="rId12" Type="http://schemas.openxmlformats.org/officeDocument/2006/relationships/image" Target="../media/image59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8.jpg"/><Relationship Id="rId5" Type="http://schemas.openxmlformats.org/officeDocument/2006/relationships/image" Target="../media/image53.jpg"/><Relationship Id="rId15" Type="http://schemas.openxmlformats.org/officeDocument/2006/relationships/image" Target="../media/image17.png"/><Relationship Id="rId10" Type="http://schemas.openxmlformats.org/officeDocument/2006/relationships/image" Target="../media/image11.jp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17.png"/><Relationship Id="rId5" Type="http://schemas.openxmlformats.org/officeDocument/2006/relationships/image" Target="../media/image65.png"/><Relationship Id="rId10" Type="http://schemas.openxmlformats.org/officeDocument/2006/relationships/image" Target="../media/image70.jpg"/><Relationship Id="rId4" Type="http://schemas.openxmlformats.org/officeDocument/2006/relationships/image" Target="../media/image64.png"/><Relationship Id="rId9" Type="http://schemas.openxmlformats.org/officeDocument/2006/relationships/image" Target="../media/image6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866382" y="1649224"/>
            <a:ext cx="800758" cy="359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02:59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64" y="2255950"/>
            <a:ext cx="972829" cy="65328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434" y="1675832"/>
            <a:ext cx="333261" cy="33326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229338" y="1675832"/>
            <a:ext cx="5870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EXIT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25374" y="1675832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320" y="2255950"/>
            <a:ext cx="1211550" cy="6532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27" y="2255950"/>
            <a:ext cx="653287" cy="65328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404" y="5326944"/>
            <a:ext cx="360947" cy="54240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562" y="5381041"/>
            <a:ext cx="851550" cy="478463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42" idx="1"/>
          </p:cNvCxnSpPr>
          <p:nvPr/>
        </p:nvCxnSpPr>
        <p:spPr>
          <a:xfrm>
            <a:off x="4260729" y="5611870"/>
            <a:ext cx="2901629" cy="1389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63" y="5310097"/>
            <a:ext cx="1133475" cy="63817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2978676" y="1945064"/>
            <a:ext cx="2672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During Fredrik </a:t>
            </a:r>
            <a:r>
              <a:rPr lang="en-US" sz="800" dirty="0" err="1"/>
              <a:t>Dougas</a:t>
            </a:r>
            <a:r>
              <a:rPr lang="en-US" sz="800" dirty="0"/>
              <a:t> Exit FBI:WMD:YELLOW and FBI:WMD:GREEN </a:t>
            </a:r>
            <a:r>
              <a:rPr lang="en-US" sz="800" dirty="0" err="1"/>
              <a:t>nonPolcieTRX.nonPolcieSexAbuse</a:t>
            </a:r>
            <a:r>
              <a:rPr lang="en-US" sz="800" dirty="0"/>
              <a:t> 7x </a:t>
            </a:r>
            <a:r>
              <a:rPr lang="en-US" sz="800" dirty="0" err="1"/>
              <a:t>angela.VIRGINA</a:t>
            </a:r>
            <a:r>
              <a:rPr lang="en-US" sz="800" strike="sngStrike" dirty="0" err="1"/>
              <a:t>.angalo</a:t>
            </a:r>
            <a:r>
              <a:rPr lang="en-US" sz="800" strike="sngStrike" dirty="0"/>
              <a:t>/a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457" y="2191988"/>
            <a:ext cx="477297" cy="7172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729" y="5408980"/>
            <a:ext cx="724607" cy="40578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830169" y="2973312"/>
            <a:ext cx="13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Stephinaie</a:t>
            </a:r>
            <a:r>
              <a:rPr lang="en-US" sz="800" dirty="0"/>
              <a:t>, </a:t>
            </a:r>
            <a:r>
              <a:rPr lang="en-US" sz="800" dirty="0" err="1"/>
              <a:t>Notar</a:t>
            </a:r>
            <a:r>
              <a:rPr lang="en-US" sz="800" dirty="0"/>
              <a:t> </a:t>
            </a:r>
            <a:r>
              <a:rPr lang="en-US" sz="800" dirty="0" err="1"/>
              <a:t>Daugher</a:t>
            </a:r>
            <a:endParaRPr lang="en-US" sz="800" dirty="0"/>
          </a:p>
          <a:p>
            <a:r>
              <a:rPr lang="en-US" sz="800" dirty="0" err="1"/>
              <a:t>Phil.INTERUP.moterh.overwieghtr</a:t>
            </a:r>
            <a:r>
              <a:rPr lang="en-US" sz="800" dirty="0"/>
              <a:t> </a:t>
            </a:r>
            <a:r>
              <a:rPr lang="en-US" sz="800" dirty="0" err="1"/>
              <a:t>highschool</a:t>
            </a:r>
            <a:r>
              <a:rPr lang="en-US" sz="800" dirty="0"/>
              <a:t>  </a:t>
            </a:r>
            <a:r>
              <a:rPr lang="en-US" sz="800" dirty="0" err="1"/>
              <a:t>Chruchill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3802992" y="4889773"/>
            <a:ext cx="740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/>
              <a:t>!blond 3-way, </a:t>
            </a:r>
            <a:r>
              <a:rPr lang="en-US" strike="sngStrike" dirty="0" err="1"/>
              <a:t>fortino</a:t>
            </a:r>
            <a:r>
              <a:rPr lang="en-US" strike="sngStrike" dirty="0"/>
              <a:t> worth, lee </a:t>
            </a:r>
            <a:r>
              <a:rPr lang="en-US" strike="sngStrike" dirty="0" err="1"/>
              <a:t>amatanglo</a:t>
            </a:r>
            <a:r>
              <a:rPr lang="en-US" strike="sngStrike" dirty="0"/>
              <a:t>(</a:t>
            </a:r>
            <a:r>
              <a:rPr lang="en-US" strike="sngStrike" dirty="0" err="1"/>
              <a:t>angela.angelo</a:t>
            </a:r>
            <a:r>
              <a:rPr lang="en-US" strike="sngStrike" dirty="0"/>
              <a:t>) 7x </a:t>
            </a:r>
            <a:r>
              <a:rPr lang="en-US" strike="sngStrike" dirty="0" err="1"/>
              <a:t>daily</a:t>
            </a:r>
            <a:r>
              <a:rPr lang="en-US" dirty="0" err="1"/>
              <a:t>!KING</a:t>
            </a:r>
            <a:r>
              <a:rPr lang="en-US" dirty="0"/>
              <a:t>)</a:t>
            </a:r>
          </a:p>
        </p:txBody>
      </p:sp>
      <p:sp>
        <p:nvSpPr>
          <p:cNvPr id="46" name="Rectangle 45"/>
          <p:cNvSpPr/>
          <p:nvPr/>
        </p:nvSpPr>
        <p:spPr>
          <a:xfrm>
            <a:off x="4202500" y="5250594"/>
            <a:ext cx="2568980" cy="72255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810" y="2343949"/>
            <a:ext cx="1133475" cy="253757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1703330" y="2255950"/>
            <a:ext cx="698676" cy="948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337305" y="3765579"/>
            <a:ext cx="1233419" cy="72255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697337" y="3434977"/>
            <a:ext cx="513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0.1[] </a:t>
            </a:r>
            <a:r>
              <a:rPr lang="en-US" sz="800" strike="sngStrike" dirty="0"/>
              <a:t>hand jobs; daughter </a:t>
            </a:r>
            <a:r>
              <a:rPr lang="en-US" dirty="0" err="1"/>
              <a:t>eval.nonPocelLangie</a:t>
            </a:r>
            <a:r>
              <a:rPr lang="en-US" sz="800" strike="sngStrike" dirty="0"/>
              <a:t>(is this </a:t>
            </a:r>
            <a:r>
              <a:rPr lang="en-US" sz="800" strike="sngStrike" dirty="0" err="1"/>
              <a:t>peron</a:t>
            </a:r>
            <a:r>
              <a:rPr lang="en-US" sz="800" strike="sngStrike" dirty="0"/>
              <a:t> giving </a:t>
            </a:r>
            <a:r>
              <a:rPr lang="en-US" sz="800" strike="sngStrike" dirty="0" err="1"/>
              <a:t>handjbos</a:t>
            </a:r>
            <a:r>
              <a:rPr lang="en-US" sz="800" strike="sngStrike" dirty="0"/>
              <a:t> at 7 to14?)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61145" y="3619643"/>
            <a:ext cx="800758" cy="359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02:59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82910" y="2045164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Rash, dryer </a:t>
            </a:r>
            <a:r>
              <a:rPr lang="en-US" sz="800" strike="sngStrike" dirty="0" err="1"/>
              <a:t>forskin</a:t>
            </a:r>
            <a:r>
              <a:rPr lang="en-US" sz="800" strike="sngStrike" dirty="0"/>
              <a:t> u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59810" y="1842462"/>
            <a:ext cx="612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   Facebook monitoring NSA</a:t>
            </a:r>
            <a:r>
              <a:rPr lang="en-US" sz="800" dirty="0"/>
              <a:t>(</a:t>
            </a:r>
            <a:r>
              <a:rPr lang="en-US" sz="800" dirty="0" err="1"/>
              <a:t>apple.siri.</a:t>
            </a:r>
            <a:r>
              <a:rPr lang="en-US" dirty="0" err="1"/>
              <a:t>G.</a:t>
            </a:r>
            <a:r>
              <a:rPr lang="en-US" strike="sngStrike" dirty="0" err="1"/>
              <a:t>cherrysauce</a:t>
            </a:r>
            <a:r>
              <a:rPr lang="en-US" strike="sngStrike" dirty="0"/>
              <a:t>(</a:t>
            </a:r>
            <a:r>
              <a:rPr lang="en-US" strike="sngStrike" dirty="0" err="1"/>
              <a:t>kischbaumer</a:t>
            </a:r>
            <a:r>
              <a:rPr lang="en-US" dirty="0"/>
              <a:t>)</a:t>
            </a:r>
          </a:p>
          <a:p>
            <a:r>
              <a:rPr lang="en-US" dirty="0"/>
              <a:t>443 !In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899" y="1579678"/>
            <a:ext cx="377907" cy="377907"/>
          </a:xfrm>
          <a:prstGeom prst="rect">
            <a:avLst/>
          </a:prstGeom>
        </p:spPr>
      </p:pic>
      <p:sp>
        <p:nvSpPr>
          <p:cNvPr id="57" name="Oval 56"/>
          <p:cNvSpPr/>
          <p:nvPr/>
        </p:nvSpPr>
        <p:spPr>
          <a:xfrm>
            <a:off x="7126168" y="1595815"/>
            <a:ext cx="486469" cy="39133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3035234" y="5310097"/>
            <a:ext cx="773182" cy="6630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2402006" y="2255950"/>
            <a:ext cx="93000" cy="117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37" y="2237491"/>
            <a:ext cx="806294" cy="45330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64682" y="2233195"/>
            <a:ext cx="2194442" cy="4268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734463" y="2106711"/>
            <a:ext cx="2439050" cy="34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18" y="3765579"/>
            <a:ext cx="424648" cy="53987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85" y="3900200"/>
            <a:ext cx="806294" cy="45330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92" y="3880997"/>
            <a:ext cx="1047401" cy="589713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1594810" y="3979512"/>
            <a:ext cx="2592510" cy="5086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98870" y="3724704"/>
            <a:ext cx="19313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Morman</a:t>
            </a:r>
            <a:endParaRPr lang="en-US" strike="sngStrike" dirty="0"/>
          </a:p>
          <a:p>
            <a:r>
              <a:rPr lang="en-US" strike="sngStrike" dirty="0"/>
              <a:t>To catch a </a:t>
            </a:r>
            <a:r>
              <a:rPr lang="en-US" strike="sngStrike" dirty="0" err="1"/>
              <a:t>preditor</a:t>
            </a:r>
            <a:endParaRPr lang="en-US" strike="sngStrike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162358" y="4305458"/>
            <a:ext cx="1041116" cy="65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8541783" y="4371035"/>
            <a:ext cx="11908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0.1[2]s 9:00pm Church 1</a:t>
            </a:r>
            <a:r>
              <a:rPr lang="en-US" baseline="30000" dirty="0"/>
              <a:t>st</a:t>
            </a:r>
            <a:r>
              <a:rPr lang="en-US" dirty="0"/>
              <a:t> street, Girl 10 brunette </a:t>
            </a:r>
            <a:r>
              <a:rPr lang="en-US" dirty="0" err="1"/>
              <a:t>tallet</a:t>
            </a:r>
            <a:r>
              <a:rPr lang="en-US" dirty="0"/>
              <a:t>, waving</a:t>
            </a:r>
          </a:p>
          <a:p>
            <a:r>
              <a:rPr lang="en-US" dirty="0"/>
              <a:t>	</a:t>
            </a:r>
            <a:r>
              <a:rPr lang="en-US" dirty="0" err="1"/>
              <a:t>nonPolcieAttachement.nonPolcieMdielaPicturs</a:t>
            </a:r>
            <a:r>
              <a:rPr lang="en-US" dirty="0"/>
              <a:t>(CPVA.VIRGINA.187.PREA </a:t>
            </a:r>
            <a:r>
              <a:rPr lang="en-US" dirty="0" err="1"/>
              <a:t>pictue</a:t>
            </a:r>
            <a:r>
              <a:rPr lang="en-US" dirty="0"/>
              <a:t> of hymen 0.1 fine overlay attempts)</a:t>
            </a:r>
          </a:p>
          <a:p>
            <a:r>
              <a:rPr lang="en-US" dirty="0"/>
              <a:t>0.1[2]s 6:00 </a:t>
            </a:r>
            <a:r>
              <a:rPr lang="en-US" dirty="0" err="1"/>
              <a:t>simualr</a:t>
            </a:r>
            <a:r>
              <a:rPr lang="en-US" dirty="0"/>
              <a:t> </a:t>
            </a:r>
          </a:p>
        </p:txBody>
      </p:sp>
      <p:sp>
        <p:nvSpPr>
          <p:cNvPr id="75" name="Rectangle 74"/>
          <p:cNvSpPr/>
          <p:nvPr/>
        </p:nvSpPr>
        <p:spPr>
          <a:xfrm>
            <a:off x="8034376" y="2740241"/>
            <a:ext cx="7502810" cy="110271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8765177" y="5146125"/>
            <a:ext cx="7925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Inquery</a:t>
            </a:r>
            <a:r>
              <a:rPr lang="en-US" dirty="0"/>
              <a:t> </a:t>
            </a:r>
            <a:r>
              <a:rPr lang="en-US" dirty="0" err="1"/>
              <a:t>nonPolcieRTA.ONSTIE.STANFORD.CARDICLA.POPE</a:t>
            </a:r>
            <a:r>
              <a:rPr lang="en-US" dirty="0"/>
              <a:t> </a:t>
            </a:r>
            <a:r>
              <a:rPr lang="en-US" dirty="0" err="1"/>
              <a:t>nonPolcieChildrenBadeg</a:t>
            </a:r>
            <a:endParaRPr lang="en-US" dirty="0"/>
          </a:p>
          <a:p>
            <a:r>
              <a:rPr lang="en-US" dirty="0"/>
              <a:t>[x] no  (</a:t>
            </a:r>
            <a:r>
              <a:rPr lang="en-US" strike="sngStrike" dirty="0"/>
              <a:t>if needed then likely as logical priest or </a:t>
            </a:r>
            <a:r>
              <a:rPr lang="en-US" strike="sngStrike" dirty="0" err="1"/>
              <a:t>depence</a:t>
            </a:r>
            <a:r>
              <a:rPr lang="en-US" strike="sngStrike" dirty="0"/>
              <a:t> on location(church), </a:t>
            </a:r>
            <a:r>
              <a:rPr lang="en-US" dirty="0"/>
              <a:t>)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173220" y="3752674"/>
            <a:ext cx="3225650" cy="72255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2136885" y="4469550"/>
            <a:ext cx="629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Employee: David Hanson, Business Operations, Visa/</a:t>
            </a:r>
            <a:r>
              <a:rPr lang="en-US" strike="sngStrike" dirty="0" err="1"/>
              <a:t>CyberSource</a:t>
            </a:r>
            <a:endParaRPr lang="en-US" strike="sngStrike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656547" y="2192362"/>
            <a:ext cx="11233652" cy="30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588615" y="1913571"/>
            <a:ext cx="5442741" cy="57209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7895539" y="1829158"/>
            <a:ext cx="451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nonPolcieContentItem</a:t>
            </a:r>
            <a:r>
              <a:rPr lang="en-US" dirty="0"/>
              <a:t>(</a:t>
            </a:r>
            <a:r>
              <a:rPr lang="en-US" dirty="0" err="1"/>
              <a:t>eval</a:t>
            </a:r>
            <a:r>
              <a:rPr lang="en-US" dirty="0"/>
              <a:t>).</a:t>
            </a:r>
            <a:r>
              <a:rPr lang="en-US" sz="800" strike="sngStrike" dirty="0"/>
              <a:t>idiot(i.e. </a:t>
            </a:r>
            <a:r>
              <a:rPr lang="en-US" sz="800" strike="sngStrike" dirty="0" err="1"/>
              <a:t>paul</a:t>
            </a:r>
            <a:r>
              <a:rPr lang="en-US" sz="800" strike="sngStrike" dirty="0"/>
              <a:t> church remote </a:t>
            </a:r>
            <a:r>
              <a:rPr lang="en-US" sz="800" strike="sngStrike" dirty="0" err="1"/>
              <a:t>linkheim</a:t>
            </a:r>
            <a:r>
              <a:rPr lang="en-US" dirty="0"/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54590" y="204045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  <a:r>
              <a:rPr lang="en-US" sz="800" strike="sngStrike" dirty="0"/>
              <a:t> (unknown)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890444" y="2991000"/>
            <a:ext cx="3857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Shake</a:t>
            </a:r>
            <a:r>
              <a:rPr lang="en-US" dirty="0" err="1"/>
              <a:t>.nonPoliceTerminlogyLogcal</a:t>
            </a:r>
            <a:endParaRPr lang="en-US" dirty="0"/>
          </a:p>
          <a:p>
            <a:r>
              <a:rPr lang="en-US" sz="800" strike="sngStrike" dirty="0"/>
              <a:t>Fuck or fucking still </a:t>
            </a:r>
            <a:r>
              <a:rPr lang="en-US" sz="800" strike="sngStrike" dirty="0" err="1"/>
              <a:t>perstant</a:t>
            </a:r>
            <a:r>
              <a:rPr lang="en-US" sz="800" strike="sngStrike" dirty="0"/>
              <a:t> </a:t>
            </a:r>
            <a:r>
              <a:rPr lang="en-US" dirty="0"/>
              <a:t>.</a:t>
            </a:r>
            <a:r>
              <a:rPr lang="en-US" dirty="0" err="1"/>
              <a:t>nonPolcieLanguateLogical</a:t>
            </a:r>
            <a:endParaRPr lang="en-US" dirty="0"/>
          </a:p>
          <a:p>
            <a:r>
              <a:rPr lang="en-US" sz="800" strike="sngStrike" dirty="0"/>
              <a:t>I am fucking, He is fucking (erection)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7477117" y="2782263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Masterbastion</a:t>
            </a:r>
            <a:endParaRPr lang="en-US" sz="800" strike="sngStrike" dirty="0"/>
          </a:p>
          <a:p>
            <a:r>
              <a:rPr lang="en-US" sz="800" strike="sngStrike" dirty="0" err="1"/>
              <a:t>Jackoff,jackingoff</a:t>
            </a:r>
            <a:endParaRPr lang="en-US" sz="800" strike="sngStrike" dirty="0"/>
          </a:p>
        </p:txBody>
      </p:sp>
      <p:sp>
        <p:nvSpPr>
          <p:cNvPr id="86" name="Rectangle 85"/>
          <p:cNvSpPr/>
          <p:nvPr/>
        </p:nvSpPr>
        <p:spPr>
          <a:xfrm>
            <a:off x="8574105" y="4401756"/>
            <a:ext cx="6657186" cy="13907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433" y="2703935"/>
            <a:ext cx="298893" cy="167380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6193314" y="2582593"/>
            <a:ext cx="458012" cy="538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309563" y="2616557"/>
            <a:ext cx="341763" cy="23922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-53462" y="1635910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8:00am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0" y="6035040"/>
            <a:ext cx="12218317" cy="130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-27497" y="6100276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6:00am</a:t>
            </a:r>
          </a:p>
        </p:txBody>
      </p:sp>
      <p:sp>
        <p:nvSpPr>
          <p:cNvPr id="95" name="Rectangle 94"/>
          <p:cNvSpPr/>
          <p:nvPr/>
        </p:nvSpPr>
        <p:spPr>
          <a:xfrm>
            <a:off x="940236" y="6051121"/>
            <a:ext cx="800758" cy="359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00:59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085" y="6086629"/>
            <a:ext cx="422177" cy="634419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285" y="6124049"/>
            <a:ext cx="372073" cy="596999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3011453" y="6143728"/>
            <a:ext cx="35632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</a:t>
            </a:r>
            <a:r>
              <a:rPr lang="en-US" strike="sngStrike" dirty="0" err="1"/>
              <a:t>coodiante</a:t>
            </a:r>
            <a:r>
              <a:rPr lang="en-US" strike="sngStrike" dirty="0"/>
              <a:t>  sex at computer desk</a:t>
            </a:r>
          </a:p>
          <a:p>
            <a:r>
              <a:rPr lang="en-US" strike="sngStrike" dirty="0"/>
              <a:t>x/y sex at table center of room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2958381" y="6109997"/>
            <a:ext cx="3638907" cy="6298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5300974" y="1295349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z="800" strike="sngStrike" dirty="0" err="1"/>
              <a:t>Angela</a:t>
            </a:r>
            <a:r>
              <a:rPr lang="en-US" sz="800" strike="sngStrike" dirty="0"/>
              <a:t>/o(7x).</a:t>
            </a:r>
            <a:r>
              <a:rPr lang="en-US" sz="800" strike="sngStrike" dirty="0" err="1"/>
              <a:t>Doulass</a:t>
            </a:r>
            <a:r>
              <a:rPr lang="en-US" dirty="0" err="1"/>
              <a:t>.FBI:WMD:GREEN</a:t>
            </a:r>
            <a:r>
              <a:rPr lang="en-US" dirty="0"/>
              <a:t> </a:t>
            </a:r>
            <a:r>
              <a:rPr lang="en-US" sz="800" dirty="0"/>
              <a:t>0.1 free(</a:t>
            </a:r>
            <a:r>
              <a:rPr lang="en-US" sz="800" dirty="0" err="1"/>
              <a:t>craiglist</a:t>
            </a:r>
            <a:r>
              <a:rPr lang="en-US" sz="800" dirty="0"/>
              <a:t>) 0.1 </a:t>
            </a:r>
            <a:r>
              <a:rPr lang="en-US" sz="800" dirty="0" err="1"/>
              <a:t>hendirn</a:t>
            </a:r>
            <a:r>
              <a:rPr lang="en-US" sz="800" dirty="0"/>
              <a:t>(yellow </a:t>
            </a:r>
            <a:r>
              <a:rPr lang="en-US" sz="800" dirty="0" err="1"/>
              <a:t>hun</a:t>
            </a:r>
            <a:r>
              <a:rPr lang="en-US" sz="800" dirty="0"/>
              <a:t>)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961145" y="1328671"/>
            <a:ext cx="2731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CHEKCP CHALIE</a:t>
            </a:r>
            <a:r>
              <a:rPr lang="en-US" sz="800" dirty="0"/>
              <a:t>(</a:t>
            </a:r>
            <a:r>
              <a:rPr lang="en-US" sz="800" dirty="0" err="1"/>
              <a:t>Gorbahce</a:t>
            </a:r>
            <a:r>
              <a:rPr lang="en-US" sz="800" dirty="0"/>
              <a:t>(</a:t>
            </a:r>
            <a:r>
              <a:rPr lang="en-US" sz="800" dirty="0" err="1"/>
              <a:t>kito,micheala</a:t>
            </a:r>
            <a:r>
              <a:rPr lang="en-US" sz="800" dirty="0"/>
              <a:t>))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544336" y="1127565"/>
            <a:ext cx="3052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girlfriends</a:t>
            </a:r>
          </a:p>
          <a:p>
            <a:r>
              <a:rPr lang="en-US" strike="sngStrike" dirty="0"/>
              <a:t>30 </a:t>
            </a:r>
            <a:r>
              <a:rPr lang="en-US" strike="sngStrike" dirty="0" err="1"/>
              <a:t>Virginas</a:t>
            </a:r>
            <a:r>
              <a:rPr lang="en-US" strike="sngStrike" dirty="0"/>
              <a:t> al </a:t>
            </a:r>
            <a:r>
              <a:rPr lang="en-US" strike="sngStrike" dirty="0" err="1"/>
              <a:t>kaida</a:t>
            </a:r>
            <a:r>
              <a:rPr lang="en-US" dirty="0" err="1"/>
              <a:t>NSA</a:t>
            </a:r>
            <a:r>
              <a:rPr lang="en-US" dirty="0"/>
              <a:t>(Africa)</a:t>
            </a:r>
          </a:p>
        </p:txBody>
      </p:sp>
      <p:cxnSp>
        <p:nvCxnSpPr>
          <p:cNvPr id="105" name="Straight Connector 104"/>
          <p:cNvCxnSpPr/>
          <p:nvPr/>
        </p:nvCxnSpPr>
        <p:spPr>
          <a:xfrm>
            <a:off x="0" y="1621805"/>
            <a:ext cx="12405941" cy="26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23" y="2804875"/>
            <a:ext cx="927295" cy="530775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45223" y="2779852"/>
            <a:ext cx="898485" cy="55579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2622" y="2733524"/>
            <a:ext cx="347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FBI:WMDYELLOW:PENTGON:</a:t>
            </a:r>
            <a:r>
              <a:rPr lang="en-US" sz="800" strike="sngStrike" dirty="0" err="1"/>
              <a:t>deeer.thehun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124155" y="2965565"/>
            <a:ext cx="671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FBIW:MD:GREEN:PRENTONG:free:creagislist:COURT</a:t>
            </a:r>
            <a:r>
              <a:rPr lang="en-US" dirty="0"/>
              <a:t> </a:t>
            </a:r>
            <a:r>
              <a:rPr lang="en-US" dirty="0" err="1"/>
              <a:t>SANTCRUZ:</a:t>
            </a:r>
            <a:r>
              <a:rPr lang="en-US" strike="sngStrike" dirty="0" err="1"/>
              <a:t>bomb</a:t>
            </a:r>
            <a:endParaRPr lang="en-US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2762386" y="4912840"/>
            <a:ext cx="13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Stephinaie</a:t>
            </a:r>
            <a:r>
              <a:rPr lang="en-US" sz="800" dirty="0"/>
              <a:t>, </a:t>
            </a:r>
            <a:r>
              <a:rPr lang="en-US" sz="800" dirty="0" err="1"/>
              <a:t>Notar</a:t>
            </a:r>
            <a:r>
              <a:rPr lang="en-US" sz="800" dirty="0"/>
              <a:t> </a:t>
            </a:r>
            <a:r>
              <a:rPr lang="en-US" sz="800" dirty="0" err="1"/>
              <a:t>Daugher</a:t>
            </a:r>
            <a:endParaRPr lang="en-US" sz="800" dirty="0"/>
          </a:p>
          <a:p>
            <a:r>
              <a:rPr lang="en-US" sz="800" dirty="0" err="1"/>
              <a:t>Phil.INTERUP.moterh.overwieghtr</a:t>
            </a:r>
            <a:r>
              <a:rPr lang="en-US" sz="800" dirty="0"/>
              <a:t> </a:t>
            </a:r>
            <a:r>
              <a:rPr lang="en-US" sz="800" dirty="0" err="1"/>
              <a:t>highschool</a:t>
            </a:r>
            <a:r>
              <a:rPr lang="en-US" sz="800" dirty="0"/>
              <a:t>  </a:t>
            </a:r>
            <a:r>
              <a:rPr lang="en-US" sz="800" dirty="0" err="1"/>
              <a:t>Chruchill</a:t>
            </a:r>
            <a:endParaRPr lang="en-US" sz="80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650" y="4643463"/>
            <a:ext cx="298893" cy="16738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" y="4744403"/>
            <a:ext cx="927295" cy="530775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77440" y="4719380"/>
            <a:ext cx="898485" cy="55579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64839" y="4673052"/>
            <a:ext cx="347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FBI:WMDYELLOW:PENTGON:</a:t>
            </a:r>
            <a:r>
              <a:rPr lang="en-US" sz="800" strike="sngStrike" dirty="0" err="1"/>
              <a:t>deeer.thehun</a:t>
            </a:r>
            <a:endParaRPr lang="en-US" sz="800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56372" y="4905093"/>
            <a:ext cx="671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FBIW:MD:GREEN:PRENTONG:free:creagislist:COURT</a:t>
            </a:r>
            <a:r>
              <a:rPr lang="en-US" dirty="0"/>
              <a:t> </a:t>
            </a:r>
            <a:r>
              <a:rPr lang="en-US" dirty="0" err="1"/>
              <a:t>SANTCRUZ:</a:t>
            </a:r>
            <a:r>
              <a:rPr lang="en-US" strike="sngStrike" dirty="0" err="1"/>
              <a:t>bomb</a:t>
            </a:r>
            <a:endParaRPr lang="en-US" strike="sngStrike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34357" y="537325"/>
            <a:ext cx="612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D18723</a:t>
            </a:r>
          </a:p>
        </p:txBody>
      </p:sp>
    </p:spTree>
    <p:extLst>
      <p:ext uri="{BB962C8B-B14F-4D97-AF65-F5344CB8AC3E}">
        <p14:creationId xmlns:p14="http://schemas.microsoft.com/office/powerpoint/2010/main" val="2928561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0" y="1319713"/>
            <a:ext cx="12192000" cy="2106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891746" y="122996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0°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891746" y="1229969"/>
            <a:ext cx="479995" cy="30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16" y="2009728"/>
            <a:ext cx="2451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Asssuedm</a:t>
            </a:r>
            <a:r>
              <a:rPr lang="en-US" strike="sngStrike" dirty="0"/>
              <a:t>: </a:t>
            </a:r>
            <a:r>
              <a:rPr lang="en-US" dirty="0"/>
              <a:t>NSA(AFRICA)</a:t>
            </a:r>
          </a:p>
          <a:p>
            <a:r>
              <a:rPr lang="en-US" sz="800" strike="sngStrike" dirty="0"/>
              <a:t>Saw </a:t>
            </a:r>
            <a:r>
              <a:rPr lang="en-US" sz="800" strike="sngStrike" dirty="0" err="1"/>
              <a:t>pictuerce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influned</a:t>
            </a:r>
            <a:r>
              <a:rPr lang="en-US" sz="800" strike="sngStrike" dirty="0"/>
              <a:t> other </a:t>
            </a:r>
            <a:r>
              <a:rPr lang="en-US" sz="800" strike="sngStrike" dirty="0" err="1"/>
              <a:t>perons</a:t>
            </a:r>
            <a:r>
              <a:rPr lang="en-US" sz="800" strike="sngStrike" dirty="0"/>
              <a:t> life I </a:t>
            </a:r>
            <a:r>
              <a:rPr lang="en-US" sz="800" strike="sngStrike" dirty="0" err="1"/>
              <a:t>africa</a:t>
            </a:r>
            <a:endParaRPr lang="en-US" sz="800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189" y="1425948"/>
            <a:ext cx="3013169" cy="185946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59840" y="1683478"/>
            <a:ext cx="513282" cy="261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strike="sngStrike" dirty="0"/>
              <a:t>?WTF</a:t>
            </a:r>
          </a:p>
        </p:txBody>
      </p:sp>
      <p:sp>
        <p:nvSpPr>
          <p:cNvPr id="2" name="Oval 1"/>
          <p:cNvSpPr/>
          <p:nvPr/>
        </p:nvSpPr>
        <p:spPr>
          <a:xfrm>
            <a:off x="2184400" y="1903484"/>
            <a:ext cx="1879600" cy="176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3" name="Oval 72"/>
          <p:cNvSpPr/>
          <p:nvPr/>
        </p:nvSpPr>
        <p:spPr>
          <a:xfrm>
            <a:off x="2184400" y="3643455"/>
            <a:ext cx="1879600" cy="17668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821896" y="1922823"/>
            <a:ext cx="1879600" cy="17668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977050" y="3342070"/>
            <a:ext cx="1879600" cy="17668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204220" y="2088150"/>
            <a:ext cx="1879600" cy="17668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956662" y="3438199"/>
            <a:ext cx="1879600" cy="176681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382" y="1573137"/>
            <a:ext cx="930314" cy="930314"/>
          </a:xfrm>
          <a:prstGeom prst="rect">
            <a:avLst/>
          </a:prstGeom>
        </p:spPr>
      </p:pic>
      <p:sp>
        <p:nvSpPr>
          <p:cNvPr id="9" name="Can 8"/>
          <p:cNvSpPr/>
          <p:nvPr/>
        </p:nvSpPr>
        <p:spPr>
          <a:xfrm rot="16200000">
            <a:off x="4793088" y="2115588"/>
            <a:ext cx="434306" cy="2365273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ardrop 17"/>
          <p:cNvSpPr/>
          <p:nvPr/>
        </p:nvSpPr>
        <p:spPr>
          <a:xfrm>
            <a:off x="3200071" y="2949636"/>
            <a:ext cx="650365" cy="483195"/>
          </a:xfrm>
          <a:prstGeom prst="teardrop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ardrop 78"/>
          <p:cNvSpPr/>
          <p:nvPr/>
        </p:nvSpPr>
        <p:spPr>
          <a:xfrm>
            <a:off x="3391155" y="3050905"/>
            <a:ext cx="298647" cy="280656"/>
          </a:xfrm>
          <a:prstGeom prst="teardrop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493" y="6146798"/>
            <a:ext cx="817911" cy="5971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404" y="6146799"/>
            <a:ext cx="1199355" cy="49344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09" y="6071763"/>
            <a:ext cx="967991" cy="5420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12" y="6146798"/>
            <a:ext cx="1000737" cy="562287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1549400" y="6393523"/>
            <a:ext cx="5367450" cy="51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949749" y="6071763"/>
            <a:ext cx="4421992" cy="69228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84" y="2502171"/>
            <a:ext cx="1914525" cy="239077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563" y="4649456"/>
            <a:ext cx="481012" cy="271876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142214" y="4627249"/>
            <a:ext cx="1191286" cy="26569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Note: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562" y="2255949"/>
            <a:ext cx="952899" cy="95289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43" y="2634595"/>
            <a:ext cx="794205" cy="794205"/>
          </a:xfrm>
          <a:prstGeom prst="rect">
            <a:avLst/>
          </a:prstGeom>
        </p:spPr>
      </p:pic>
      <p:cxnSp>
        <p:nvCxnSpPr>
          <p:cNvPr id="89" name="Straight Connector 88"/>
          <p:cNvCxnSpPr>
            <a:endCxn id="77" idx="1"/>
          </p:cNvCxnSpPr>
          <p:nvPr/>
        </p:nvCxnSpPr>
        <p:spPr>
          <a:xfrm flipH="1" flipV="1">
            <a:off x="8479481" y="2346894"/>
            <a:ext cx="1604339" cy="1081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8609571" y="2208429"/>
            <a:ext cx="1402077" cy="12297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9048342" y="2580304"/>
            <a:ext cx="423514" cy="2154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b="1" strike="sngStrike" dirty="0"/>
              <a:t>?WTF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576" y="2511987"/>
            <a:ext cx="524158" cy="786237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6271978" y="2355681"/>
            <a:ext cx="1082796" cy="929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6349426" y="2387695"/>
            <a:ext cx="883744" cy="9410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-127161" y="4699996"/>
            <a:ext cx="29099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/>
              <a:t>LARRY</a:t>
            </a:r>
          </a:p>
        </p:txBody>
      </p:sp>
      <p:sp>
        <p:nvSpPr>
          <p:cNvPr id="97" name="Rectangle 96"/>
          <p:cNvSpPr/>
          <p:nvPr/>
        </p:nvSpPr>
        <p:spPr>
          <a:xfrm>
            <a:off x="6223536" y="1468173"/>
            <a:ext cx="3788112" cy="36179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6327144" y="2629676"/>
            <a:ext cx="390094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§187.PREA</a:t>
            </a:r>
          </a:p>
          <a:p>
            <a:r>
              <a:rPr lang="en-US" sz="6600" dirty="0"/>
              <a:t>     CPVA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H="1">
            <a:off x="5275278" y="3226732"/>
            <a:ext cx="1211643" cy="3899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29822" y="1604422"/>
            <a:ext cx="641002" cy="92877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7442" y="3633399"/>
            <a:ext cx="2953741" cy="177921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43184" y="3611524"/>
            <a:ext cx="3265071" cy="2047831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9836262" y="1530389"/>
            <a:ext cx="2355738" cy="8165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iWatch.</a:t>
            </a:r>
            <a:r>
              <a:rPr lang="en-US" dirty="0" err="1"/>
              <a:t>ATOMCLOCK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42214" y="6709085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Angela\o 7x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0" y="6445351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Other: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911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6347791"/>
            <a:ext cx="225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 Sirens: 9:55AM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07" y="3268055"/>
            <a:ext cx="3306210" cy="23622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8" y="1768270"/>
            <a:ext cx="365760" cy="48768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040348" y="1849264"/>
            <a:ext cx="8547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Roboto"/>
                <a:hlinkClick r:id="rId4"/>
              </a:rPr>
              <a:t>Arvind Krishna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1166191" y="1768270"/>
            <a:ext cx="3045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CVPA.VIRGINA</a:t>
            </a:r>
          </a:p>
          <a:p>
            <a:r>
              <a:rPr lang="en-US" strike="sngStrike" dirty="0" err="1"/>
              <a:t>Browkn</a:t>
            </a:r>
            <a:r>
              <a:rPr lang="en-US" strike="sngStrike" dirty="0"/>
              <a:t> window Oakland Riots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66191" y="2550574"/>
            <a:ext cx="3325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Johnan</a:t>
            </a:r>
            <a:r>
              <a:rPr lang="en-US" dirty="0"/>
              <a:t> WSAM </a:t>
            </a:r>
            <a:r>
              <a:rPr lang="en-US" dirty="0" err="1"/>
              <a:t>Oaklan</a:t>
            </a:r>
            <a:r>
              <a:rPr lang="en-US" dirty="0"/>
              <a:t> </a:t>
            </a:r>
            <a:r>
              <a:rPr lang="en-US" dirty="0" err="1"/>
              <a:t>Califrnoiao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2" y="1393402"/>
            <a:ext cx="1157172" cy="115717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5033818" y="1398938"/>
            <a:ext cx="2124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COURT CLOCK BELLS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0" y="2064708"/>
            <a:ext cx="365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§Stalker: </a:t>
            </a:r>
            <a:r>
              <a:rPr lang="en-US" sz="800" strike="sngStrike" dirty="0"/>
              <a:t>Gary: If </a:t>
            </a:r>
            <a:r>
              <a:rPr lang="en-US" sz="800" strike="sngStrike" dirty="0" err="1"/>
              <a:t>yo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udon</a:t>
            </a:r>
            <a:r>
              <a:rPr lang="en-US" sz="800" strike="sngStrike" dirty="0"/>
              <a:t> leave me </a:t>
            </a:r>
            <a:r>
              <a:rPr lang="en-US" sz="800" strike="sngStrike" dirty="0" err="1"/>
              <a:t>alon</a:t>
            </a:r>
            <a:r>
              <a:rPr lang="en-US" sz="800" strike="sngStrike" dirty="0"/>
              <a:t> you fuck I am </a:t>
            </a:r>
            <a:r>
              <a:rPr lang="en-US" sz="800" strike="sngStrike" dirty="0" err="1"/>
              <a:t>goin</a:t>
            </a:r>
            <a:r>
              <a:rPr lang="en-US" sz="800" strike="sngStrike" dirty="0"/>
              <a:t> to the </a:t>
            </a:r>
            <a:r>
              <a:rPr lang="en-US" sz="800" strike="sngStrike" dirty="0" err="1"/>
              <a:t>polcie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6093226" y="1742296"/>
            <a:ext cx="1161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KOCEMAN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22461" y="1971988"/>
            <a:ext cx="1168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Soul </a:t>
            </a:r>
            <a:r>
              <a:rPr lang="en-US" sz="800" strike="sngStrike" dirty="0" err="1"/>
              <a:t>slient,email</a:t>
            </a:r>
            <a:r>
              <a:rPr lang="en-US" sz="800" strike="sngStrike" dirty="0"/>
              <a:t> trigger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4268" y="1918520"/>
            <a:ext cx="533183" cy="29237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H="1">
            <a:off x="7434470" y="1918520"/>
            <a:ext cx="2314453" cy="4960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923958" y="1956987"/>
            <a:ext cx="2931042" cy="59358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2557468" y="1742296"/>
            <a:ext cx="808584" cy="9081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67409" y="3127513"/>
            <a:ext cx="4823791" cy="2345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1431134" y="3090033"/>
            <a:ext cx="3602684" cy="25402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093226" y="2919906"/>
            <a:ext cx="3988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FEDERKL BANK</a:t>
            </a:r>
          </a:p>
          <a:p>
            <a:r>
              <a:rPr lang="en-US" dirty="0"/>
              <a:t>   §Stalking </a:t>
            </a:r>
            <a:r>
              <a:rPr lang="en-US" dirty="0" err="1"/>
              <a:t>Driector</a:t>
            </a:r>
            <a:r>
              <a:rPr lang="en-US" dirty="0"/>
              <a:t>: </a:t>
            </a:r>
            <a:r>
              <a:rPr lang="en-US" dirty="0" err="1"/>
              <a:t>Keywork</a:t>
            </a:r>
            <a:r>
              <a:rPr lang="en-US" strike="sngStrike" dirty="0"/>
              <a:t>: </a:t>
            </a:r>
            <a:r>
              <a:rPr lang="en-US" strike="sngStrike" dirty="0" err="1"/>
              <a:t>Johnathn</a:t>
            </a:r>
            <a:endParaRPr lang="en-US" strike="sngStrike" dirty="0"/>
          </a:p>
          <a:p>
            <a:r>
              <a:rPr lang="en-US" dirty="0"/>
              <a:t>	</a:t>
            </a:r>
            <a:r>
              <a:rPr lang="en-US" sz="900" strike="sngStrike" dirty="0"/>
              <a:t>man enough for a </a:t>
            </a:r>
            <a:r>
              <a:rPr lang="en-US" sz="900" strike="sngStrike" dirty="0" err="1"/>
              <a:t>cosmopolotino</a:t>
            </a:r>
            <a:r>
              <a:rPr lang="en-US" sz="900" strike="sngStrike" dirty="0"/>
              <a:t>, </a:t>
            </a:r>
            <a:r>
              <a:rPr lang="en-US" sz="900" strike="sngStrike" dirty="0" err="1"/>
              <a:t>racheal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rahinez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comsoliton</a:t>
            </a:r>
            <a:endParaRPr lang="en-US" sz="900" strike="sngStrike" dirty="0"/>
          </a:p>
          <a:p>
            <a:r>
              <a:rPr lang="en-US" dirty="0" err="1"/>
              <a:t>SQ.Colosium</a:t>
            </a:r>
            <a:endParaRPr lang="en-US" dirty="0"/>
          </a:p>
        </p:txBody>
      </p:sp>
      <p:sp>
        <p:nvSpPr>
          <p:cNvPr id="144" name="Rectangle 143"/>
          <p:cNvSpPr/>
          <p:nvPr/>
        </p:nvSpPr>
        <p:spPr>
          <a:xfrm>
            <a:off x="7158182" y="3242919"/>
            <a:ext cx="2923635" cy="5592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6075297" y="2911082"/>
            <a:ext cx="3988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6075297" y="4362195"/>
            <a:ext cx="3988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/>
          <p:cNvSpPr/>
          <p:nvPr/>
        </p:nvSpPr>
        <p:spPr>
          <a:xfrm>
            <a:off x="2500216" y="1784285"/>
            <a:ext cx="1891388" cy="58826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1356517" y="2042552"/>
            <a:ext cx="3135007" cy="3460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763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3774" y="1630017"/>
            <a:ext cx="7057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Phi/</a:t>
            </a:r>
            <a:r>
              <a:rPr lang="en-US" dirty="0" err="1"/>
              <a:t>kim</a:t>
            </a:r>
            <a:r>
              <a:rPr lang="en-US" dirty="0"/>
              <a:t>  </a:t>
            </a:r>
          </a:p>
          <a:p>
            <a:r>
              <a:rPr lang="en-US" dirty="0"/>
              <a:t>St. Francis. MLK(</a:t>
            </a:r>
            <a:r>
              <a:rPr lang="en-US" dirty="0" err="1"/>
              <a:t>ROLM.nile</a:t>
            </a:r>
            <a:r>
              <a:rPr lang="en-US" dirty="0"/>
              <a:t> $250,000 )</a:t>
            </a:r>
          </a:p>
          <a:p>
            <a:r>
              <a:rPr lang="en-US" dirty="0"/>
              <a:t>St. Francie. Army(</a:t>
            </a:r>
            <a:r>
              <a:rPr lang="en-US" dirty="0" err="1"/>
              <a:t>german</a:t>
            </a:r>
            <a:r>
              <a:rPr lang="en-US" dirty="0"/>
              <a:t>) </a:t>
            </a:r>
            <a:r>
              <a:rPr lang="en-US" strike="sngStrike" dirty="0"/>
              <a:t>go around the group do not walk in the </a:t>
            </a:r>
            <a:r>
              <a:rPr lang="en-US" strike="sngStrike" dirty="0" err="1"/>
              <a:t>middel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569469" y="2553347"/>
            <a:ext cx="4153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 HOIMCE:HANNES </a:t>
            </a:r>
            <a:r>
              <a:rPr lang="en-US" sz="1000" strike="sngStrike" dirty="0"/>
              <a:t>(Johannes </a:t>
            </a:r>
            <a:r>
              <a:rPr lang="en-US" sz="1000" strike="sngStrike" dirty="0" err="1"/>
              <a:t>haase</a:t>
            </a:r>
            <a:r>
              <a:rPr lang="en-US" sz="1000" strike="sngStrike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86539" y="3101009"/>
            <a:ext cx="3171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People standing in </a:t>
            </a:r>
            <a:r>
              <a:rPr lang="en-US" strike="sngStrike" dirty="0" err="1"/>
              <a:t>fron</a:t>
            </a:r>
            <a:r>
              <a:rPr lang="en-US" strike="sngStrike" dirty="0"/>
              <a:t> of </a:t>
            </a:r>
            <a:r>
              <a:rPr lang="en-US" strike="sngStrike" dirty="0" err="1"/>
              <a:t>libary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04800" y="3631096"/>
            <a:ext cx="11357113" cy="3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684104" y="3846009"/>
            <a:ext cx="331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Angeal.WAR</a:t>
            </a:r>
            <a:r>
              <a:rPr lang="en-US" sz="800" strike="sngStrike" dirty="0"/>
              <a:t> ( </a:t>
            </a:r>
            <a:r>
              <a:rPr lang="en-US" sz="800" strike="sngStrike" dirty="0" err="1"/>
              <a:t>speiel</a:t>
            </a:r>
            <a:r>
              <a:rPr lang="en-US" sz="800" strike="sngStrike" dirty="0"/>
              <a:t> magazine !</a:t>
            </a:r>
            <a:r>
              <a:rPr lang="en-US" sz="800" strike="sngStrike" dirty="0" err="1"/>
              <a:t>mirrior</a:t>
            </a:r>
            <a:r>
              <a:rPr lang="en-US" sz="800" strike="sngStrike" dirty="0"/>
              <a:t>(Better!) axel </a:t>
            </a:r>
            <a:r>
              <a:rPr lang="en-US" sz="800" strike="sngStrike" dirty="0" err="1"/>
              <a:t>spinger</a:t>
            </a:r>
            <a:r>
              <a:rPr lang="en-US" sz="800" strike="sngStrike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52661" y="4548090"/>
            <a:ext cx="3313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Snake in circle, </a:t>
            </a:r>
            <a:r>
              <a:rPr lang="en-US" dirty="0" err="1"/>
              <a:t>econmy</a:t>
            </a:r>
            <a:r>
              <a:rPr lang="en-US" dirty="0"/>
              <a:t> eats itself</a:t>
            </a:r>
          </a:p>
          <a:p>
            <a:r>
              <a:rPr lang="en-US" dirty="0" err="1"/>
              <a:t>Militayr</a:t>
            </a:r>
            <a:r>
              <a:rPr lang="en-US" dirty="0"/>
              <a:t> US suck his own dick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5439" y="4871255"/>
            <a:ext cx="278637" cy="34030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5342699" y="5041405"/>
            <a:ext cx="352375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552661" y="4704522"/>
            <a:ext cx="3790122" cy="66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379269"/>
            <a:ext cx="1232452" cy="6946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214" y="4497173"/>
            <a:ext cx="275962" cy="41469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747214" y="4379269"/>
            <a:ext cx="275962" cy="6946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635034" y="4446760"/>
            <a:ext cx="498566" cy="59464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37252" y="3846009"/>
            <a:ext cx="2957861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Guilty</a:t>
            </a:r>
          </a:p>
          <a:p>
            <a:r>
              <a:rPr lang="en-US" dirty="0"/>
              <a:t>G.4 year term/8 year term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trike="sngStrike" dirty="0"/>
              <a:t>30 years in </a:t>
            </a:r>
            <a:r>
              <a:rPr lang="en-US" strike="sngStrike" dirty="0" err="1"/>
              <a:t>poewer</a:t>
            </a:r>
            <a:r>
              <a:rPr lang="en-US" strike="sngStrike" dirty="0"/>
              <a:t> !voted</a:t>
            </a:r>
          </a:p>
          <a:p>
            <a:r>
              <a:rPr lang="en-US" dirty="0"/>
              <a:t>HOMCE:BORIS</a:t>
            </a:r>
          </a:p>
          <a:p>
            <a:r>
              <a:rPr lang="en-US" sz="800" strike="sngStrike" dirty="0"/>
              <a:t>Why </a:t>
            </a:r>
            <a:r>
              <a:rPr lang="en-US" sz="800" strike="sngStrike" dirty="0" err="1"/>
              <a:t>democy</a:t>
            </a:r>
            <a:r>
              <a:rPr lang="en-US" sz="800" strike="sngStrike" dirty="0"/>
              <a:t> works and </a:t>
            </a:r>
            <a:r>
              <a:rPr lang="en-US" sz="800" strike="sngStrike" dirty="0" err="1"/>
              <a:t>dimplocy</a:t>
            </a:r>
            <a:r>
              <a:rPr lang="en-US" sz="800" strike="sngStrike" dirty="0"/>
              <a:t>. Why east failed (</a:t>
            </a:r>
            <a:r>
              <a:rPr lang="en-US" sz="800" strike="sngStrike" dirty="0" err="1"/>
              <a:t>inclein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merkel</a:t>
            </a:r>
            <a:r>
              <a:rPr lang="en-US" sz="800" strike="sngStrike" dirty="0"/>
              <a:t>)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552661" y="4338639"/>
            <a:ext cx="3564835" cy="88646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28903" y="3627598"/>
            <a:ext cx="5177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COURT: CLERK here is where you file </a:t>
            </a:r>
            <a:r>
              <a:rPr lang="en-US" strike="sngStrike" dirty="0"/>
              <a:t>(</a:t>
            </a:r>
            <a:r>
              <a:rPr lang="en-US" strike="sngStrike" dirty="0" err="1"/>
              <a:t>angela</a:t>
            </a:r>
            <a:r>
              <a:rPr lang="en-US" strike="sngStrike" dirty="0"/>
              <a:t> </a:t>
            </a:r>
            <a:r>
              <a:rPr lang="en-US" strike="sngStrike" dirty="0" err="1"/>
              <a:t>nato</a:t>
            </a:r>
            <a:r>
              <a:rPr lang="en-US" strike="sngStrike" dirty="0"/>
              <a:t>) on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898056" y="3727732"/>
            <a:ext cx="1293944" cy="76944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WAR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0875845" y="1335421"/>
            <a:ext cx="1293944" cy="76944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WAR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09" y="2720653"/>
            <a:ext cx="621061" cy="4841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24" y="1844987"/>
            <a:ext cx="853393" cy="128708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8159" y="1322241"/>
            <a:ext cx="35486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Gay hand</a:t>
            </a:r>
          </a:p>
          <a:p>
            <a:r>
              <a:rPr lang="en-US" sz="800" dirty="0"/>
              <a:t>Sword fish</a:t>
            </a:r>
          </a:p>
          <a:p>
            <a:r>
              <a:rPr lang="en-US" sz="800" dirty="0"/>
              <a:t>Danny Broncos</a:t>
            </a:r>
          </a:p>
          <a:p>
            <a:r>
              <a:rPr lang="en-US" dirty="0"/>
              <a:t>Foster City, </a:t>
            </a:r>
            <a:r>
              <a:rPr lang="en-US" dirty="0" err="1"/>
              <a:t>Quatarback</a:t>
            </a:r>
            <a:r>
              <a:rPr lang="en-US" dirty="0"/>
              <a:t> Flag </a:t>
            </a:r>
            <a:r>
              <a:rPr lang="en-US" dirty="0" err="1"/>
              <a:t>Footbal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0" y="2091682"/>
            <a:ext cx="2243617" cy="1503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7415" y="1870045"/>
            <a:ext cx="21098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Walmart Rick Melic, !</a:t>
            </a:r>
            <a:r>
              <a:rPr lang="en-US" sz="800" dirty="0" err="1"/>
              <a:t>tiovl</a:t>
            </a:r>
            <a:r>
              <a:rPr lang="en-US" sz="800" dirty="0"/>
              <a:t>, BMC </a:t>
            </a:r>
            <a:r>
              <a:rPr lang="en-US" sz="800" dirty="0" err="1"/>
              <a:t>Bladelogic</a:t>
            </a:r>
            <a:endParaRPr lang="en-US" sz="800" dirty="0"/>
          </a:p>
        </p:txBody>
      </p:sp>
      <p:sp>
        <p:nvSpPr>
          <p:cNvPr id="35" name="Rectangle 34"/>
          <p:cNvSpPr/>
          <p:nvPr/>
        </p:nvSpPr>
        <p:spPr>
          <a:xfrm>
            <a:off x="2600171" y="1548037"/>
            <a:ext cx="7651369" cy="18743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77051" y="1925868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White tube socks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4800" y="2113509"/>
            <a:ext cx="2319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(delta) St. Nick Pet </a:t>
            </a:r>
            <a:r>
              <a:rPr lang="en-US" sz="800" dirty="0" err="1"/>
              <a:t>apple.dr</a:t>
            </a:r>
            <a:endParaRPr lang="en-US" sz="800" dirty="0"/>
          </a:p>
          <a:p>
            <a:r>
              <a:rPr lang="en-US" sz="800" strike="sngStrike" dirty="0"/>
              <a:t>Baseball Paul </a:t>
            </a:r>
            <a:r>
              <a:rPr lang="en-US" sz="800" strike="sngStrike" dirty="0" err="1"/>
              <a:t>Rever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Mitlary</a:t>
            </a:r>
            <a:r>
              <a:rPr lang="en-US" sz="800" strike="sngStrike" dirty="0"/>
              <a:t> Hat at US-</a:t>
            </a:r>
            <a:r>
              <a:rPr lang="en-US" sz="800" strike="sngStrike" dirty="0" err="1"/>
              <a:t>Ger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Volksfest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1224906" y="2757780"/>
            <a:ext cx="908361" cy="844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28186" y="2664940"/>
            <a:ext cx="908361" cy="8446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20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1722" y="2276901"/>
            <a:ext cx="93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Chistian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98575" y="2170884"/>
            <a:ext cx="2074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trike="sngStrike" dirty="0" err="1"/>
              <a:t>marx</a:t>
            </a:r>
            <a:r>
              <a:rPr lang="en-US" strike="sngStrike" dirty="0"/>
              <a:t>(</a:t>
            </a:r>
            <a:r>
              <a:rPr lang="en-US" strike="sngStrike" dirty="0" err="1"/>
              <a:t>wedelin</a:t>
            </a:r>
            <a:r>
              <a:rPr lang="en-US" strike="sngStrike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88827" y="2355550"/>
            <a:ext cx="156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Andres </a:t>
            </a:r>
            <a:r>
              <a:rPr lang="en-US" strike="sngStrike" dirty="0" err="1"/>
              <a:t>Hayder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422190" y="1881063"/>
            <a:ext cx="164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Prof Werner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157" y="1485226"/>
            <a:ext cx="196912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VRIGIN </a:t>
            </a:r>
            <a:r>
              <a:rPr lang="en-US" dirty="0" err="1">
                <a:solidFill>
                  <a:schemeClr val="bg1"/>
                </a:solidFill>
              </a:rPr>
              <a:t>MARY</a:t>
            </a:r>
            <a:r>
              <a:rPr lang="en-US" strike="sngStrike" dirty="0" err="1">
                <a:solidFill>
                  <a:schemeClr val="bg1"/>
                </a:solidFill>
              </a:rPr>
              <a:t>.dean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029" y="3563970"/>
            <a:ext cx="2590800" cy="17621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124" y="3563970"/>
            <a:ext cx="2657475" cy="172402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690191" y="3563970"/>
            <a:ext cx="1444487" cy="1909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888827" y="3416917"/>
            <a:ext cx="1444487" cy="1909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146751" y="3563971"/>
            <a:ext cx="2822814" cy="19091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294243" y="3490443"/>
            <a:ext cx="2822814" cy="19091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888827" y="1881063"/>
            <a:ext cx="113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Volksbank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888827" y="1602070"/>
            <a:ext cx="511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Moodies</a:t>
            </a:r>
            <a:r>
              <a:rPr lang="en-US" strike="sngStrike" dirty="0"/>
              <a:t> </a:t>
            </a:r>
            <a:r>
              <a:rPr lang="en-US" strike="sngStrike" dirty="0" err="1"/>
              <a:t>Cumbox</a:t>
            </a:r>
            <a:r>
              <a:rPr lang="en-US" strike="sngStrike" dirty="0"/>
              <a:t> </a:t>
            </a:r>
            <a:r>
              <a:rPr lang="en-US" sz="800" strike="sngStrike" dirty="0"/>
              <a:t>Kitchen, person walks into </a:t>
            </a:r>
            <a:r>
              <a:rPr lang="en-US" sz="800" strike="sngStrike" dirty="0" err="1"/>
              <a:t>kitch</a:t>
            </a:r>
            <a:r>
              <a:rPr lang="en-US" sz="800" strike="sngStrike" dirty="0"/>
              <a:t> before</a:t>
            </a:r>
            <a:r>
              <a:rPr lang="en-US" strike="sngStrike" dirty="0"/>
              <a:t> DOULAS, </a:t>
            </a:r>
            <a:r>
              <a:rPr lang="en-US" sz="800" strike="sngStrike" dirty="0"/>
              <a:t>you are </a:t>
            </a:r>
            <a:r>
              <a:rPr lang="en-US" sz="800" strike="sngStrike" dirty="0" err="1"/>
              <a:t>cumbox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4015409" y="1854558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Hard-to-find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05147" y="158482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sz="900" strike="sngStrike" dirty="0"/>
              <a:t>Semester(OS)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108924" y="2043648"/>
            <a:ext cx="1131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Volksbank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777338" y="2059699"/>
            <a:ext cx="1131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Volksbank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C3F0A74-C0E8-4435-B9D1-D14C47AAF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6" y="2223890"/>
            <a:ext cx="885949" cy="9050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89AFF2-EE1D-46C1-8489-6E3318A11B32}"/>
              </a:ext>
            </a:extLst>
          </p:cNvPr>
          <p:cNvSpPr txBox="1"/>
          <p:nvPr/>
        </p:nvSpPr>
        <p:spPr>
          <a:xfrm>
            <a:off x="285029" y="18264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FEA650-3EBC-42BC-BBAE-865DE028052A}"/>
              </a:ext>
            </a:extLst>
          </p:cNvPr>
          <p:cNvSpPr/>
          <p:nvPr/>
        </p:nvSpPr>
        <p:spPr>
          <a:xfrm>
            <a:off x="9715500" y="1328672"/>
            <a:ext cx="24765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Orchestra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C0FA10-6505-4F36-8695-8EA029673EDA}"/>
              </a:ext>
            </a:extLst>
          </p:cNvPr>
          <p:cNvSpPr/>
          <p:nvPr/>
        </p:nvSpPr>
        <p:spPr>
          <a:xfrm>
            <a:off x="611400" y="3170319"/>
            <a:ext cx="553364" cy="14705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Age 22</a:t>
            </a:r>
          </a:p>
        </p:txBody>
      </p:sp>
    </p:spTree>
    <p:extLst>
      <p:ext uri="{BB962C8B-B14F-4D97-AF65-F5344CB8AC3E}">
        <p14:creationId xmlns:p14="http://schemas.microsoft.com/office/powerpoint/2010/main" val="121721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83" y="1952747"/>
            <a:ext cx="416689" cy="6284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50" y="1952748"/>
            <a:ext cx="418204" cy="62844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731250" y="1952747"/>
            <a:ext cx="394080" cy="628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33966" y="1824324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3113" y="20977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82" y="2880025"/>
            <a:ext cx="416689" cy="6284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46" y="2880026"/>
            <a:ext cx="418204" cy="62844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99746" y="2880025"/>
            <a:ext cx="394080" cy="628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298960" y="1604461"/>
            <a:ext cx="65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anita</a:t>
            </a:r>
            <a:endParaRPr lang="en-US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2213113" y="289752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13113" y="400408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473" y="3874523"/>
            <a:ext cx="416689" cy="62844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826" y="3874523"/>
            <a:ext cx="806933" cy="53363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511826" y="3664795"/>
            <a:ext cx="1033669" cy="83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11826" y="3874523"/>
            <a:ext cx="806933" cy="5336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1" y="3874524"/>
            <a:ext cx="418204" cy="62844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06841" y="3874523"/>
            <a:ext cx="394080" cy="628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74" y="4801802"/>
            <a:ext cx="418204" cy="62844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55374" y="4801801"/>
            <a:ext cx="394080" cy="628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0" y="2687299"/>
            <a:ext cx="10906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7295" y="1295015"/>
            <a:ext cx="7249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trike="sngStrike" dirty="0" err="1"/>
              <a:t>Broken</a:t>
            </a:r>
            <a:r>
              <a:rPr lang="en-US" strike="sngStrike" dirty="0"/>
              <a:t> Window </a:t>
            </a:r>
            <a:r>
              <a:rPr lang="en-US" strike="sngStrike" dirty="0" err="1"/>
              <a:t>Redhouse</a:t>
            </a:r>
            <a:r>
              <a:rPr lang="en-US" dirty="0"/>
              <a:t>; HOMICIDE:SUNSTROK(Kodak, </a:t>
            </a:r>
            <a:r>
              <a:rPr lang="en-US" dirty="0" err="1"/>
              <a:t>anita</a:t>
            </a:r>
            <a:r>
              <a:rPr lang="en-US" dirty="0"/>
              <a:t> age 1)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92157" y="3664795"/>
            <a:ext cx="10906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59027" y="4652082"/>
            <a:ext cx="10906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876" y="4815249"/>
            <a:ext cx="416689" cy="6284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8" y="5686696"/>
            <a:ext cx="418204" cy="62844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79498" y="5686695"/>
            <a:ext cx="394080" cy="6284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7295" y="5627629"/>
            <a:ext cx="10906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82" y="5686777"/>
            <a:ext cx="416689" cy="62844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718759" y="1887446"/>
            <a:ext cx="800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nonPoliceRTA.nonPoliceSexAbuse</a:t>
            </a:r>
            <a:r>
              <a:rPr lang="en-US" dirty="0"/>
              <a:t>( 000.tw.pns.anita)</a:t>
            </a:r>
          </a:p>
          <a:p>
            <a:r>
              <a:rPr lang="en-US" dirty="0"/>
              <a:t>	CIVIL CODE.NATO. ATOMCLOCIK ( </a:t>
            </a:r>
            <a:r>
              <a:rPr lang="en-US" strike="sngStrike" dirty="0" err="1"/>
              <a:t>maik</a:t>
            </a:r>
            <a:r>
              <a:rPr lang="en-US" strike="sngStrike" dirty="0"/>
              <a:t> and </a:t>
            </a:r>
            <a:r>
              <a:rPr lang="en-US" strike="sngStrike" dirty="0" err="1"/>
              <a:t>anita</a:t>
            </a:r>
            <a:r>
              <a:rPr lang="en-US" strike="sngStrike" dirty="0"/>
              <a:t>  shack hierarchy; </a:t>
            </a:r>
            <a:r>
              <a:rPr lang="en-US" strike="sngStrike" dirty="0" err="1"/>
              <a:t>angela</a:t>
            </a:r>
            <a:r>
              <a:rPr lang="en-US" strike="sngStrike" dirty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49943" y="2408366"/>
            <a:ext cx="5926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POLCIE FORT MYERS: CPVA  </a:t>
            </a:r>
            <a:r>
              <a:rPr lang="en-US" dirty="0"/>
              <a:t>JACK, (Mathilda)</a:t>
            </a:r>
          </a:p>
          <a:p>
            <a:r>
              <a:rPr lang="en-US" strike="sngStrike" dirty="0"/>
              <a:t>Angela interrupts </a:t>
            </a:r>
            <a:r>
              <a:rPr lang="en-US" dirty="0"/>
              <a:t>POLICE CPVA </a:t>
            </a:r>
            <a:r>
              <a:rPr lang="en-US" strike="sngStrike" dirty="0"/>
              <a:t>with adding Children</a:t>
            </a:r>
            <a:r>
              <a:rPr lang="en-US" dirty="0"/>
              <a:t> w </a:t>
            </a:r>
            <a:r>
              <a:rPr lang="en-US" dirty="0" err="1"/>
              <a:t>Badeg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266972" y="3664795"/>
            <a:ext cx="572593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LIKE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033221" y="2546489"/>
            <a:ext cx="647934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!LIKE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357188" y="2408366"/>
            <a:ext cx="255108" cy="858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009469" y="2515426"/>
            <a:ext cx="740474" cy="5392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009469" y="2292626"/>
            <a:ext cx="602827" cy="974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015" y="3131833"/>
            <a:ext cx="399491" cy="34195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679" y="3124565"/>
            <a:ext cx="493288" cy="276241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47" idx="1"/>
          </p:cNvCxnSpPr>
          <p:nvPr/>
        </p:nvCxnSpPr>
        <p:spPr>
          <a:xfrm flipV="1">
            <a:off x="6433679" y="3151733"/>
            <a:ext cx="561538" cy="1109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854254" y="3040024"/>
            <a:ext cx="1412717" cy="4126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5960015" y="2951289"/>
            <a:ext cx="473664" cy="654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52" y="2533777"/>
            <a:ext cx="678250" cy="102293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4763039" y="1924020"/>
            <a:ext cx="7860164" cy="208006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8521148" y="2546489"/>
            <a:ext cx="1470991" cy="140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Isosceles Triangle 58"/>
          <p:cNvSpPr/>
          <p:nvPr/>
        </p:nvSpPr>
        <p:spPr>
          <a:xfrm>
            <a:off x="9345717" y="3071653"/>
            <a:ext cx="642731" cy="85234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9155156" y="3493944"/>
            <a:ext cx="468565" cy="3555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9345717" y="2836408"/>
            <a:ext cx="572594" cy="4570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064617" y="3246329"/>
            <a:ext cx="1539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Wife gone returns in </a:t>
            </a:r>
            <a:r>
              <a:rPr lang="en-US" sz="800" strike="sngStrike" dirty="0" err="1"/>
              <a:t>kichen</a:t>
            </a:r>
            <a:r>
              <a:rPr lang="en-US" sz="800" strike="sngStrike" dirty="0"/>
              <a:t> from mark and </a:t>
            </a:r>
            <a:r>
              <a:rPr lang="en-US" sz="800" strike="sngStrike" dirty="0" err="1"/>
              <a:t>anita</a:t>
            </a:r>
            <a:r>
              <a:rPr lang="en-US" sz="800" strike="sngStrike" dirty="0"/>
              <a:t>, with shit </a:t>
            </a:r>
            <a:r>
              <a:rPr lang="en-US" sz="800" strike="sngStrike" dirty="0" err="1"/>
              <a:t>stin</a:t>
            </a:r>
            <a:r>
              <a:rPr lang="en-US" sz="800" strike="sngStrike" dirty="0"/>
              <a:t> 1 </a:t>
            </a:r>
            <a:r>
              <a:rPr lang="en-US" sz="800" strike="sngStrike" dirty="0" err="1"/>
              <a:t>ince</a:t>
            </a:r>
            <a:r>
              <a:rPr lang="en-US" sz="800" strike="sngStrike" dirty="0"/>
              <a:t> by ½ inch on shirt.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927263" y="3136342"/>
            <a:ext cx="15317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!Like, letter. </a:t>
            </a:r>
            <a:r>
              <a:rPr lang="en-US" sz="800" strike="sngStrike" dirty="0" err="1"/>
              <a:t>Gheoho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micehala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maik</a:t>
            </a:r>
            <a:r>
              <a:rPr lang="en-US" sz="800" strike="sngStrike" dirty="0"/>
              <a:t> 2x, </a:t>
            </a:r>
            <a:r>
              <a:rPr lang="en-US" sz="800" strike="sngStrike" dirty="0" err="1"/>
              <a:t>anita</a:t>
            </a:r>
            <a:r>
              <a:rPr lang="en-US" sz="800" strike="sngStrike" dirty="0"/>
              <a:t>)</a:t>
            </a:r>
            <a:r>
              <a:rPr lang="en-US" dirty="0"/>
              <a:t> </a:t>
            </a:r>
            <a:r>
              <a:rPr lang="en-US" dirty="0" err="1"/>
              <a:t>jason</a:t>
            </a:r>
            <a:endParaRPr lang="en-US" dirty="0"/>
          </a:p>
        </p:txBody>
      </p:sp>
      <p:sp>
        <p:nvSpPr>
          <p:cNvPr id="64" name="Isosceles Triangle 63"/>
          <p:cNvSpPr/>
          <p:nvPr/>
        </p:nvSpPr>
        <p:spPr>
          <a:xfrm>
            <a:off x="7861852" y="2828109"/>
            <a:ext cx="1613647" cy="50191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8321777" y="3067350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Redhouse</a:t>
            </a:r>
            <a:r>
              <a:rPr lang="en-US" sz="800" strike="sngStrike" dirty="0"/>
              <a:t> roof</a:t>
            </a:r>
          </a:p>
        </p:txBody>
      </p:sp>
      <p:sp>
        <p:nvSpPr>
          <p:cNvPr id="66" name="Isosceles Triangle 65"/>
          <p:cNvSpPr/>
          <p:nvPr/>
        </p:nvSpPr>
        <p:spPr>
          <a:xfrm>
            <a:off x="9993172" y="2831628"/>
            <a:ext cx="1613647" cy="50191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10398059" y="3083163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Redhouse</a:t>
            </a:r>
            <a:r>
              <a:rPr lang="en-US" sz="800" strike="sngStrike" dirty="0"/>
              <a:t> roof</a:t>
            </a:r>
          </a:p>
        </p:txBody>
      </p:sp>
      <p:sp>
        <p:nvSpPr>
          <p:cNvPr id="68" name="Rectangle 67"/>
          <p:cNvSpPr/>
          <p:nvPr/>
        </p:nvSpPr>
        <p:spPr>
          <a:xfrm>
            <a:off x="7792234" y="2568903"/>
            <a:ext cx="1538954" cy="3214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ATOMCLOCIK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0045576" y="2571640"/>
            <a:ext cx="1538954" cy="3214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ATOMCLOCIK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8120418" y="2515426"/>
            <a:ext cx="441293" cy="978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10349889" y="2365168"/>
            <a:ext cx="1316123" cy="1108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466974" y="2154801"/>
            <a:ext cx="128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!000.tw.pns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883414-6C6E-4C4F-89E8-C02643A69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" y="4811020"/>
            <a:ext cx="668800" cy="6831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04B7B6-8488-4BCD-92ED-5B202F0D0A89}"/>
              </a:ext>
            </a:extLst>
          </p:cNvPr>
          <p:cNvSpPr txBox="1"/>
          <p:nvPr/>
        </p:nvSpPr>
        <p:spPr>
          <a:xfrm>
            <a:off x="2115974" y="48898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</p:spTree>
    <p:extLst>
      <p:ext uri="{BB962C8B-B14F-4D97-AF65-F5344CB8AC3E}">
        <p14:creationId xmlns:p14="http://schemas.microsoft.com/office/powerpoint/2010/main" val="21587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40835" y="1444487"/>
            <a:ext cx="4728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VIINR MARY(</a:t>
            </a:r>
            <a:r>
              <a:rPr lang="en-US" dirty="0" err="1"/>
              <a:t>densie</a:t>
            </a:r>
            <a:r>
              <a:rPr lang="en-US" dirty="0"/>
              <a:t> </a:t>
            </a:r>
            <a:r>
              <a:rPr lang="en-US" dirty="0" err="1"/>
              <a:t>fister</a:t>
            </a:r>
            <a:r>
              <a:rPr lang="en-US" dirty="0"/>
              <a:t>) COUR JUDEGE</a:t>
            </a:r>
          </a:p>
          <a:p>
            <a:r>
              <a:rPr lang="en-US" dirty="0"/>
              <a:t>Phil NAVY TATTO NATIVE AMERAC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3583" y="1584298"/>
            <a:ext cx="153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0.01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42922" y="1582986"/>
            <a:ext cx="2319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Soul,automatikarrval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3583" y="2090818"/>
            <a:ext cx="11529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34" y="2338860"/>
            <a:ext cx="2616696" cy="19658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82" y="2338860"/>
            <a:ext cx="3190385" cy="19658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53739" y="2517913"/>
            <a:ext cx="351198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Get in the car</a:t>
            </a:r>
          </a:p>
          <a:p>
            <a:r>
              <a:rPr lang="en-US" dirty="0"/>
              <a:t>What is the password?</a:t>
            </a:r>
          </a:p>
          <a:p>
            <a:r>
              <a:rPr lang="en-US" dirty="0"/>
              <a:t>Pizza</a:t>
            </a:r>
          </a:p>
          <a:p>
            <a:r>
              <a:rPr lang="en-US" dirty="0" err="1"/>
              <a:t>Uncel</a:t>
            </a:r>
            <a:r>
              <a:rPr lang="en-US" dirty="0"/>
              <a:t> picks up niece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St. Nick pet  </a:t>
            </a:r>
            <a:r>
              <a:rPr lang="en-US" dirty="0" err="1"/>
              <a:t>appel.dr</a:t>
            </a:r>
            <a:r>
              <a:rPr lang="en-US" dirty="0"/>
              <a:t>     white hand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705" y="2584174"/>
            <a:ext cx="853393" cy="12870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0058400" y="2517913"/>
            <a:ext cx="901148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202705" y="2517913"/>
            <a:ext cx="1825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Pal </a:t>
            </a:r>
            <a:r>
              <a:rPr lang="en-US" strike="sngStrike" dirty="0" err="1"/>
              <a:t>paul</a:t>
            </a:r>
            <a:r>
              <a:rPr lang="en-US" strike="sngStrike" dirty="0"/>
              <a:t>, pay now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43633" y="2210089"/>
            <a:ext cx="288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ATOMCOKC(FBI:WMD</a:t>
            </a:r>
            <a:r>
              <a:rPr lang="en-US" strike="sngStrike" dirty="0"/>
              <a:t>(</a:t>
            </a:r>
            <a:r>
              <a:rPr lang="en-US" strike="sngStrike" dirty="0" err="1"/>
              <a:t>telsa</a:t>
            </a:r>
            <a:r>
              <a:rPr lang="en-US" strike="sngStrike" dirty="0"/>
              <a:t>))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70263" y="2338860"/>
            <a:ext cx="2822814" cy="19091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952221" y="2849597"/>
            <a:ext cx="921237" cy="8875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546010" y="2307857"/>
            <a:ext cx="3254135" cy="19968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983621" y="2294915"/>
            <a:ext cx="2786009" cy="19968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65457" y="4559806"/>
            <a:ext cx="3254135" cy="19968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048089" y="4514357"/>
            <a:ext cx="3254135" cy="19968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411731" y="4355552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Free Pizza</a:t>
            </a:r>
            <a:r>
              <a:rPr lang="en-US" dirty="0"/>
              <a:t>.CPVA.v2:FBI:KIDNAPPIGN.INTERNATINAL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11548" y="5547678"/>
            <a:ext cx="396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Apple.dr.st. nick pet: </a:t>
            </a:r>
            <a:r>
              <a:rPr lang="en-US" sz="800" strike="sngStrike" dirty="0"/>
              <a:t>Give me the whole bag and ill suck you dick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898" y="5537009"/>
            <a:ext cx="507322" cy="3800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726" y="5541694"/>
            <a:ext cx="503773" cy="50377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516565" y="4513461"/>
            <a:ext cx="3254135" cy="19968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7262191" y="4291795"/>
            <a:ext cx="4615764" cy="85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0310191" y="5647390"/>
            <a:ext cx="1408848" cy="1977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92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3B6B57-7C9A-4D27-B18E-A954CB4CF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571" y="2448047"/>
            <a:ext cx="1942857" cy="1961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47880-B2FA-46C0-8A8B-E53DDDCFE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82" y="2323946"/>
            <a:ext cx="2400635" cy="2210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4EFFF3-C6F7-46D1-8719-FDA5C278B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37" y="2643187"/>
            <a:ext cx="2905125" cy="1571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D8D16-5501-4BD2-A28E-DFB291FDF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866" y="1357023"/>
            <a:ext cx="3172268" cy="41439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3B5AE0-3597-4774-A5E5-757C24E93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576" y="1357023"/>
            <a:ext cx="6219048" cy="440952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6DCC13-C84A-461C-AA00-EB0090083C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905" y="2362333"/>
            <a:ext cx="2276190" cy="2133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81CE363-B16F-4D2D-8D93-B1ABAC982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18" y="2962590"/>
            <a:ext cx="4142857" cy="363809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B09F26-D43C-4482-8231-DEEEDB4BDD95}"/>
              </a:ext>
            </a:extLst>
          </p:cNvPr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782B1E-FCFC-4F1B-B9FB-8717E4BCE2B3}"/>
              </a:ext>
            </a:extLst>
          </p:cNvPr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261D06E-A698-4A3C-BD90-2AD3BAA085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7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83B104E-678D-4D68-BBAF-D3FD2BA8B9D3}"/>
              </a:ext>
            </a:extLst>
          </p:cNvPr>
          <p:cNvSpPr/>
          <p:nvPr/>
        </p:nvSpPr>
        <p:spPr>
          <a:xfrm>
            <a:off x="1210217" y="1568173"/>
            <a:ext cx="61489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VIRIGINA.</a:t>
            </a:r>
            <a:r>
              <a:rPr lang="en-US" strike="sngStrike" dirty="0" err="1"/>
              <a:t>angela.mopay</a:t>
            </a:r>
            <a:r>
              <a:rPr lang="en-US" strike="sngStrike" dirty="0"/>
              <a:t>(coins).</a:t>
            </a:r>
            <a:r>
              <a:rPr lang="en-US" strike="sngStrike" dirty="0" err="1"/>
              <a:t>paybyotuch</a:t>
            </a:r>
            <a:r>
              <a:rPr lang="en-US" strike="sngStrike" dirty="0"/>
              <a:t>(</a:t>
            </a:r>
            <a:r>
              <a:rPr lang="en-US" strike="sngStrike" dirty="0" err="1"/>
              <a:t>onbarding</a:t>
            </a:r>
            <a:r>
              <a:rPr lang="en-US" strike="sngStrike" dirty="0"/>
              <a:t> machine)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A98F7F-774F-4329-A90C-32C990AEE589}"/>
              </a:ext>
            </a:extLst>
          </p:cNvPr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B012BE2-CC55-43FD-897B-9591E9786241}"/>
              </a:ext>
            </a:extLst>
          </p:cNvPr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8A5C36-6458-42D9-B4A2-4F8C71B38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A505DDF-7921-4A27-B4B1-97B765372E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546" y="1611231"/>
            <a:ext cx="736341" cy="5494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1B55C-E8A2-46E3-AB77-18B962147F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409" y="1992341"/>
            <a:ext cx="736341" cy="369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2F7802-0B75-410C-AEA4-80E4419879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508" y="1568173"/>
            <a:ext cx="2071383" cy="21951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E906E1-B20F-40AE-85B3-095DCD787B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861" y="2840285"/>
            <a:ext cx="2234429" cy="8849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D6A07D-0F7F-4F1D-BD7E-6363C335D9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830" y="2059424"/>
            <a:ext cx="1079460" cy="60449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6A71B0-A320-4874-9FE3-A5FA8D10BCA9}"/>
              </a:ext>
            </a:extLst>
          </p:cNvPr>
          <p:cNvCxnSpPr/>
          <p:nvPr/>
        </p:nvCxnSpPr>
        <p:spPr>
          <a:xfrm>
            <a:off x="3835400" y="2117597"/>
            <a:ext cx="3289300" cy="3970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A226274-2657-4515-91EB-42CDAC7BEA53}"/>
              </a:ext>
            </a:extLst>
          </p:cNvPr>
          <p:cNvSpPr txBox="1"/>
          <p:nvPr/>
        </p:nvSpPr>
        <p:spPr>
          <a:xfrm>
            <a:off x="2781300" y="2190393"/>
            <a:ext cx="2262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strike="sngStrike" dirty="0"/>
              <a:t> john rogers</a:t>
            </a:r>
          </a:p>
          <a:p>
            <a:r>
              <a:rPr lang="en-US" dirty="0"/>
              <a:t>KOCHEMAN</a:t>
            </a:r>
            <a:r>
              <a:rPr lang="en-US" strike="sngStrike" dirty="0"/>
              <a:t> </a:t>
            </a:r>
            <a:r>
              <a:rPr lang="en-US" strike="sngStrike" dirty="0" err="1"/>
              <a:t>mr</a:t>
            </a:r>
            <a:r>
              <a:rPr lang="en-US" strike="sngStrike" dirty="0"/>
              <a:t> rogers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C23AB7B-9CD4-4B01-9C18-C14CAE2652D2}"/>
              </a:ext>
            </a:extLst>
          </p:cNvPr>
          <p:cNvSpPr/>
          <p:nvPr/>
        </p:nvSpPr>
        <p:spPr>
          <a:xfrm>
            <a:off x="0" y="2059424"/>
            <a:ext cx="1848109" cy="111557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JOHN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A6D3BA8-AA01-4FB5-8A5E-CE350DEC35F3}"/>
              </a:ext>
            </a:extLst>
          </p:cNvPr>
          <p:cNvCxnSpPr/>
          <p:nvPr/>
        </p:nvCxnSpPr>
        <p:spPr>
          <a:xfrm flipV="1">
            <a:off x="7347359" y="1191416"/>
            <a:ext cx="1039858" cy="143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B81D1620-238E-4613-8E43-D19F19AD2B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979" y="3922391"/>
            <a:ext cx="2234429" cy="119363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3AC1AC9-1134-4C49-AE28-5D3B7FFEE15B}"/>
              </a:ext>
            </a:extLst>
          </p:cNvPr>
          <p:cNvCxnSpPr/>
          <p:nvPr/>
        </p:nvCxnSpPr>
        <p:spPr>
          <a:xfrm flipV="1">
            <a:off x="3657600" y="2836724"/>
            <a:ext cx="2787690" cy="1811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61BE90E-26A1-478B-B3D4-E8FC20794CF1}"/>
              </a:ext>
            </a:extLst>
          </p:cNvPr>
          <p:cNvCxnSpPr/>
          <p:nvPr/>
        </p:nvCxnSpPr>
        <p:spPr>
          <a:xfrm flipV="1">
            <a:off x="3675327" y="3454564"/>
            <a:ext cx="3472961" cy="2743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FEACAB9-D264-4D62-B770-042026F76E51}"/>
              </a:ext>
            </a:extLst>
          </p:cNvPr>
          <p:cNvSpPr/>
          <p:nvPr/>
        </p:nvSpPr>
        <p:spPr>
          <a:xfrm>
            <a:off x="2749187" y="1867243"/>
            <a:ext cx="3873680" cy="7966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AA642BC-FC6B-4E04-A0E8-9FAD5348F5E5}"/>
              </a:ext>
            </a:extLst>
          </p:cNvPr>
          <p:cNvSpPr/>
          <p:nvPr/>
        </p:nvSpPr>
        <p:spPr>
          <a:xfrm>
            <a:off x="4013199" y="2767488"/>
            <a:ext cx="2609667" cy="9577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496476-CCDA-4B19-A386-52636B08409E}"/>
              </a:ext>
            </a:extLst>
          </p:cNvPr>
          <p:cNvSpPr/>
          <p:nvPr/>
        </p:nvSpPr>
        <p:spPr>
          <a:xfrm>
            <a:off x="4135849" y="3896157"/>
            <a:ext cx="2609667" cy="14481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02D2F48-5FCB-4F78-965A-BA468289E3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0" y="1450754"/>
            <a:ext cx="876300" cy="876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4852004-9D99-4209-82D5-B51AEC2490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7052" y="2814198"/>
            <a:ext cx="787635" cy="928006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7799F7-051B-4943-8414-8A28882080DA}"/>
              </a:ext>
            </a:extLst>
          </p:cNvPr>
          <p:cNvCxnSpPr/>
          <p:nvPr/>
        </p:nvCxnSpPr>
        <p:spPr>
          <a:xfrm flipV="1">
            <a:off x="2527300" y="2946400"/>
            <a:ext cx="1757412" cy="5081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A49E0898-9ACC-4315-841F-DDB46E7D6A13}"/>
              </a:ext>
            </a:extLst>
          </p:cNvPr>
          <p:cNvSpPr/>
          <p:nvPr/>
        </p:nvSpPr>
        <p:spPr>
          <a:xfrm>
            <a:off x="2807198" y="2738429"/>
            <a:ext cx="1067490" cy="9577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DE8DA4-9707-41CC-A76B-8F3A58620789}"/>
              </a:ext>
            </a:extLst>
          </p:cNvPr>
          <p:cNvSpPr/>
          <p:nvPr/>
        </p:nvSpPr>
        <p:spPr>
          <a:xfrm>
            <a:off x="2759743" y="3878732"/>
            <a:ext cx="1286653" cy="144817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7A54D8-52B6-4183-9C68-2468642C6274}"/>
              </a:ext>
            </a:extLst>
          </p:cNvPr>
          <p:cNvCxnSpPr/>
          <p:nvPr/>
        </p:nvCxnSpPr>
        <p:spPr>
          <a:xfrm>
            <a:off x="2527300" y="3763370"/>
            <a:ext cx="4831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9375D08-982B-4232-A4B8-226139DC1210}"/>
              </a:ext>
            </a:extLst>
          </p:cNvPr>
          <p:cNvCxnSpPr/>
          <p:nvPr/>
        </p:nvCxnSpPr>
        <p:spPr>
          <a:xfrm>
            <a:off x="2441796" y="2738429"/>
            <a:ext cx="48319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5AB023D-3BE3-480C-8293-B03DAC31E7E4}"/>
              </a:ext>
            </a:extLst>
          </p:cNvPr>
          <p:cNvCxnSpPr/>
          <p:nvPr/>
        </p:nvCxnSpPr>
        <p:spPr>
          <a:xfrm>
            <a:off x="2413000" y="5344334"/>
            <a:ext cx="4946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86C1F1C-24F4-4BDD-B17C-9647B2361C7F}"/>
              </a:ext>
            </a:extLst>
          </p:cNvPr>
          <p:cNvCxnSpPr/>
          <p:nvPr/>
        </p:nvCxnSpPr>
        <p:spPr>
          <a:xfrm>
            <a:off x="2489200" y="6093634"/>
            <a:ext cx="49462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4C9CF45-9B35-4F44-8C0C-E3B226ECE551}"/>
              </a:ext>
            </a:extLst>
          </p:cNvPr>
          <p:cNvSpPr txBox="1"/>
          <p:nvPr/>
        </p:nvSpPr>
        <p:spPr>
          <a:xfrm>
            <a:off x="4279240" y="1278853"/>
            <a:ext cx="355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FBI:WMD:DUBLIN:PETNGON:EMEA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695C27F-EC80-4491-8662-4320D93FE6EF}"/>
              </a:ext>
            </a:extLst>
          </p:cNvPr>
          <p:cNvSpPr/>
          <p:nvPr/>
        </p:nvSpPr>
        <p:spPr>
          <a:xfrm>
            <a:off x="7268546" y="1611172"/>
            <a:ext cx="707500" cy="61478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17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986" y="5379929"/>
            <a:ext cx="775757" cy="110586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17983" y="1656522"/>
            <a:ext cx="6523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strike="sngStrike" dirty="0" err="1"/>
              <a:t>Schola</a:t>
            </a:r>
            <a:r>
              <a:rPr lang="en-US" strike="sngStrike" dirty="0"/>
              <a:t> </a:t>
            </a:r>
            <a:r>
              <a:rPr lang="en-US" strike="sngStrike" dirty="0" err="1"/>
              <a:t>angleal</a:t>
            </a:r>
            <a:r>
              <a:rPr lang="en-US" strike="sngStrike" dirty="0"/>
              <a:t> </a:t>
            </a:r>
            <a:r>
              <a:rPr lang="en-US" strike="sngStrike" dirty="0" err="1"/>
              <a:t>merkel</a:t>
            </a:r>
            <a:r>
              <a:rPr lang="en-US" strike="sngStrike" dirty="0"/>
              <a:t> </a:t>
            </a:r>
            <a:r>
              <a:rPr lang="en-US" strike="sngStrike" dirty="0" err="1"/>
              <a:t>paticas</a:t>
            </a:r>
            <a:endParaRPr lang="en-US" strike="sngStrike" dirty="0"/>
          </a:p>
          <a:p>
            <a:r>
              <a:rPr lang="en-US" dirty="0"/>
              <a:t>	Playboy: to watch out for feeling of </a:t>
            </a:r>
            <a:r>
              <a:rPr lang="en-US" dirty="0" err="1"/>
              <a:t>ower</a:t>
            </a:r>
            <a:r>
              <a:rPr lang="en-US" dirty="0"/>
              <a:t> women in 3-way</a:t>
            </a:r>
          </a:p>
          <a:p>
            <a:r>
              <a:rPr lang="en-US" dirty="0"/>
              <a:t>	0.01 IPX </a:t>
            </a:r>
            <a:r>
              <a:rPr lang="en-US" sz="800" dirty="0"/>
              <a:t>Play boy: </a:t>
            </a:r>
            <a:r>
              <a:rPr lang="en-US" sz="800" strike="sngStrike" dirty="0"/>
              <a:t>never say I cant image this is </a:t>
            </a:r>
            <a:r>
              <a:rPr lang="en-US" sz="800" strike="sngStrike" dirty="0" err="1"/>
              <a:t>happign</a:t>
            </a:r>
            <a:r>
              <a:rPr lang="en-US" sz="800" strike="sngStrike" dirty="0"/>
              <a:t> to me. The blond women might say, your right an leave.</a:t>
            </a:r>
            <a:r>
              <a:rPr lang="en-US" sz="800" dirty="0"/>
              <a:t> </a:t>
            </a:r>
          </a:p>
          <a:p>
            <a:r>
              <a:rPr lang="en-US" dirty="0"/>
              <a:t>JFK.VIRAINT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09530" y="1854558"/>
            <a:ext cx="279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Patrica</a:t>
            </a:r>
            <a:r>
              <a:rPr lang="en-US" sz="800" strike="sngStrike" dirty="0"/>
              <a:t> separated and depressed)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11" y="1695952"/>
            <a:ext cx="445392" cy="68654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3343059" y="2092231"/>
            <a:ext cx="45985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9170504" y="1537568"/>
            <a:ext cx="397566" cy="3432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" name="Oval 12"/>
          <p:cNvSpPr/>
          <p:nvPr/>
        </p:nvSpPr>
        <p:spPr>
          <a:xfrm>
            <a:off x="9170504" y="1867587"/>
            <a:ext cx="397566" cy="51490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941564" y="1695952"/>
            <a:ext cx="736939" cy="686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233111" y="1656522"/>
            <a:ext cx="445392" cy="7259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endCxn id="13" idx="5"/>
          </p:cNvCxnSpPr>
          <p:nvPr/>
        </p:nvCxnSpPr>
        <p:spPr>
          <a:xfrm>
            <a:off x="9037983" y="1537568"/>
            <a:ext cx="471865" cy="76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/>
          <p:cNvSpPr/>
          <p:nvPr/>
        </p:nvSpPr>
        <p:spPr>
          <a:xfrm>
            <a:off x="9642369" y="1854558"/>
            <a:ext cx="583096" cy="43893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-106018" y="4753202"/>
            <a:ext cx="12192000" cy="138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574" y="2536054"/>
            <a:ext cx="619737" cy="43205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76" y="1580160"/>
            <a:ext cx="974554" cy="137159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04346" y="1556552"/>
            <a:ext cx="1113184" cy="14574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8676" y="1496026"/>
            <a:ext cx="1048853" cy="14557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03443" y="3313043"/>
            <a:ext cx="1007166" cy="1179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823252" y="3320647"/>
            <a:ext cx="1007166" cy="1179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665643" y="3258620"/>
            <a:ext cx="10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PLAYBOY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748409" y="3459580"/>
            <a:ext cx="1007166" cy="1179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52" y="3574812"/>
            <a:ext cx="722537" cy="101690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758922" y="3551204"/>
            <a:ext cx="1113184" cy="14574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23252" y="3490678"/>
            <a:ext cx="681467" cy="11010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2992" y="3616835"/>
            <a:ext cx="619737" cy="43205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393054" y="3117566"/>
            <a:ext cx="5097019" cy="12678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332442" y="3584493"/>
            <a:ext cx="2977591" cy="2928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318001" y="352733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DB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785252" y="3567825"/>
            <a:ext cx="1712790" cy="3094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9509848" y="3117566"/>
            <a:ext cx="988194" cy="450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10498042" y="3117566"/>
            <a:ext cx="0" cy="46692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568070" y="3117566"/>
            <a:ext cx="1139687" cy="1255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Isosceles Triangle 49"/>
          <p:cNvSpPr/>
          <p:nvPr/>
        </p:nvSpPr>
        <p:spPr>
          <a:xfrm rot="5831386">
            <a:off x="9716339" y="3000104"/>
            <a:ext cx="413031" cy="799592"/>
          </a:xfrm>
          <a:prstGeom prst="triangle">
            <a:avLst>
              <a:gd name="adj" fmla="val 5656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49357" y="325862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787270" y="3000723"/>
            <a:ext cx="1404730" cy="76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2271170" y="3277609"/>
            <a:ext cx="4107301" cy="1475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890386" y="5304776"/>
            <a:ext cx="1007166" cy="1179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010195" y="5312380"/>
            <a:ext cx="1007166" cy="11794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2852586" y="5250353"/>
            <a:ext cx="10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PLAYBOY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935352" y="5451313"/>
            <a:ext cx="1007166" cy="11794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495" y="5566545"/>
            <a:ext cx="722537" cy="101690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3945865" y="5542937"/>
            <a:ext cx="1113184" cy="14574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4010195" y="5482411"/>
            <a:ext cx="681467" cy="11010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9935" y="5608568"/>
            <a:ext cx="619737" cy="43205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49357" y="51020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08888" y="5008627"/>
            <a:ext cx="2132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France.St</a:t>
            </a:r>
            <a:r>
              <a:rPr lang="en-US" dirty="0"/>
              <a:t>. </a:t>
            </a:r>
            <a:r>
              <a:rPr lang="en-US" dirty="0" err="1"/>
              <a:t>Gabreil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4369935" y="4851498"/>
            <a:ext cx="2203143" cy="10269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4369935" y="5081710"/>
            <a:ext cx="2229648" cy="1773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POST DHL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4504719" y="4753202"/>
            <a:ext cx="1873752" cy="1515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678503" y="5154320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225465" y="4779377"/>
            <a:ext cx="1957821" cy="76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WWI.KING.PRINCE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602271" y="3199178"/>
            <a:ext cx="2387401" cy="145572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741651" y="4820995"/>
            <a:ext cx="4096471" cy="173719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2480782" y="3046540"/>
            <a:ext cx="8017260" cy="164801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5000185" y="2549396"/>
            <a:ext cx="1056058" cy="3990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2480782" y="3094524"/>
            <a:ext cx="7864572" cy="12842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358478" y="4998313"/>
            <a:ext cx="4784444" cy="12637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059049" y="1265251"/>
            <a:ext cx="39613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DEFAUL ATB</a:t>
            </a:r>
            <a:r>
              <a:rPr lang="en-US" strike="sngStrike" dirty="0"/>
              <a:t>: playboy </a:t>
            </a:r>
            <a:r>
              <a:rPr lang="en-US" strike="sngStrike" dirty="0" err="1"/>
              <a:t>ddr</a:t>
            </a:r>
            <a:endParaRPr lang="en-US" strike="sngStrike" dirty="0"/>
          </a:p>
          <a:p>
            <a:r>
              <a:rPr lang="en-US" sz="800" strike="sngStrike" dirty="0" err="1"/>
              <a:t>Capitlasm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comusim</a:t>
            </a:r>
            <a:endParaRPr lang="en-US" sz="800" strike="sngStrike" dirty="0"/>
          </a:p>
          <a:p>
            <a:r>
              <a:rPr lang="en-US" sz="800" strike="sngStrike" dirty="0"/>
              <a:t>Other: sister sex default; 01. hit a </a:t>
            </a:r>
            <a:r>
              <a:rPr lang="en-US" sz="800" strike="sngStrike" dirty="0" err="1"/>
              <a:t>wal</a:t>
            </a:r>
            <a:r>
              <a:rPr lang="en-US" sz="800" strike="sngStrike" dirty="0"/>
              <a:t>, hit a pole; sister sex default emotion, other emotion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476150" y="1244982"/>
            <a:ext cx="203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FEDARL EUROPEAN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2271170" y="5608568"/>
            <a:ext cx="5098621" cy="42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3362" y="6208418"/>
            <a:ext cx="663954" cy="63260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758" y="6317641"/>
            <a:ext cx="438717" cy="43871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7840" y="6275173"/>
            <a:ext cx="460798" cy="512520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9369287" y="6208418"/>
            <a:ext cx="564630" cy="649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9407262" y="6208418"/>
            <a:ext cx="458482" cy="5898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035929" y="5856617"/>
            <a:ext cx="3795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ATOMLCOCK(MLK(</a:t>
            </a:r>
            <a:r>
              <a:rPr lang="en-US" sz="800" dirty="0"/>
              <a:t> </a:t>
            </a:r>
            <a:r>
              <a:rPr lang="en-US" sz="800" strike="sngStrike" dirty="0"/>
              <a:t>free and Deborah</a:t>
            </a:r>
            <a:r>
              <a:rPr lang="en-US" sz="800" dirty="0"/>
              <a:t>, </a:t>
            </a:r>
            <a:r>
              <a:rPr lang="en-US" sz="800" strike="sngStrike" dirty="0"/>
              <a:t>sex with sister hit a pole))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7476150" y="551074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873053" y="2549396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3637" y="2522217"/>
            <a:ext cx="1190902" cy="397980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25169" y="2894358"/>
            <a:ext cx="1190902" cy="39798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8462" y="2529452"/>
            <a:ext cx="571985" cy="352899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0344659" y="24387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15317" y="6124674"/>
            <a:ext cx="1033129" cy="67665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7325168" y="6016592"/>
            <a:ext cx="287290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41.SQ 2007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bezos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Johnson google groups</a:t>
            </a:r>
          </a:p>
          <a:p>
            <a:r>
              <a:rPr lang="en-US" sz="800" dirty="0"/>
              <a:t>2007 Larkspur Shores; Web </a:t>
            </a:r>
            <a:r>
              <a:rPr lang="en-US" sz="800" dirty="0" err="1"/>
              <a:t>Serice</a:t>
            </a:r>
            <a:r>
              <a:rPr lang="en-US" sz="800" dirty="0"/>
              <a:t> , </a:t>
            </a:r>
            <a:r>
              <a:rPr lang="en-US" sz="800" dirty="0" err="1"/>
              <a:t>Calcition</a:t>
            </a:r>
            <a:r>
              <a:rPr lang="en-US" sz="800" dirty="0"/>
              <a:t> Button Windows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7536374" y="6147025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100" name="Rectangle 99"/>
          <p:cNvSpPr/>
          <p:nvPr/>
        </p:nvSpPr>
        <p:spPr>
          <a:xfrm>
            <a:off x="79512" y="1349663"/>
            <a:ext cx="12006469" cy="55083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1354805" y="5377959"/>
            <a:ext cx="1543012" cy="1236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26" y="1748252"/>
            <a:ext cx="845033" cy="12698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995" y="2351080"/>
            <a:ext cx="984320" cy="6670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522" y="2351080"/>
            <a:ext cx="785555" cy="11804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793" y="3018110"/>
            <a:ext cx="648077" cy="36292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5122793" y="2941319"/>
            <a:ext cx="761172" cy="809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08" y="3860141"/>
            <a:ext cx="705369" cy="106383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7097367" y="4068892"/>
            <a:ext cx="4234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we didn't start the fire and we dance(</a:t>
            </a:r>
            <a:r>
              <a:rPr lang="en-US" dirty="0" err="1"/>
              <a:t>ddr</a:t>
            </a:r>
            <a:r>
              <a:rPr lang="en-US" dirty="0"/>
              <a:t>) </a:t>
            </a:r>
          </a:p>
          <a:p>
            <a:r>
              <a:rPr lang="en-US" dirty="0"/>
              <a:t>0.0001 fine HOCME:MAYOR:DE </a:t>
            </a:r>
            <a:r>
              <a:rPr lang="en-US" dirty="0" err="1"/>
              <a:t>angeal</a:t>
            </a:r>
            <a:r>
              <a:rPr lang="en-US" dirty="0"/>
              <a:t>(</a:t>
            </a:r>
            <a:r>
              <a:rPr lang="en-US" dirty="0" err="1"/>
              <a:t>ddr</a:t>
            </a:r>
            <a:r>
              <a:rPr lang="en-US" dirty="0"/>
              <a:t>)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695" y="3696007"/>
            <a:ext cx="461827" cy="69652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0" y="3750365"/>
            <a:ext cx="1191608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KING.PAUL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849217" y="3696007"/>
            <a:ext cx="1497496" cy="79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071522" y="3750365"/>
            <a:ext cx="1537874" cy="135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840608" y="2022498"/>
            <a:ext cx="2043357" cy="1509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793775" y="1924631"/>
            <a:ext cx="804190" cy="1365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298713" y="1854558"/>
            <a:ext cx="1403282" cy="1076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133" y="4479235"/>
            <a:ext cx="776504" cy="43484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676" y="4030733"/>
            <a:ext cx="535402" cy="66592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628898" y="3629854"/>
            <a:ext cx="280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41.FBI:WMD(ATOMCLOCIK</a:t>
            </a:r>
            <a:r>
              <a:rPr lang="en-US" dirty="0"/>
              <a:t>)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615606" y="1736801"/>
            <a:ext cx="994610" cy="12813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696850" y="2333799"/>
            <a:ext cx="964637" cy="6843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145029" y="3005043"/>
            <a:ext cx="780134" cy="47749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4048019" y="2351080"/>
            <a:ext cx="920482" cy="11668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4124310" y="3842432"/>
            <a:ext cx="920482" cy="116681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577737" y="3696007"/>
            <a:ext cx="493785" cy="6965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37676" y="4031679"/>
            <a:ext cx="535402" cy="6334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242955" y="4452731"/>
            <a:ext cx="740681" cy="4712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7421217" y="4119697"/>
            <a:ext cx="3684105" cy="372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137584" y="4094247"/>
            <a:ext cx="4194597" cy="5708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24" y="4740578"/>
            <a:ext cx="332469" cy="335263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8461512" y="4727455"/>
            <a:ext cx="602975" cy="281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Facebook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898296" y="4740578"/>
            <a:ext cx="1696278" cy="1833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898297" y="4687334"/>
            <a:ext cx="1696278" cy="3885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0058400" y="4740578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</a:t>
            </a:r>
            <a:endParaRPr lang="en-US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10058400" y="4291430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</a:t>
            </a:r>
            <a:endParaRPr lang="en-US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6242955" y="4291430"/>
            <a:ext cx="595167" cy="916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959452" y="3935031"/>
            <a:ext cx="893083" cy="725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6656635" y="5406995"/>
            <a:ext cx="3235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41.angela.fela.VIRIGNA.st martin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996" y="5088346"/>
            <a:ext cx="1056644" cy="105664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4840459" y="4940581"/>
            <a:ext cx="2461488" cy="1359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5204648" y="5053185"/>
            <a:ext cx="1173685" cy="10918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4759789" y="5169470"/>
            <a:ext cx="2966332" cy="10024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908441" y="6441462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CPVA.187.PREA x/y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924" y="6144989"/>
            <a:ext cx="459879" cy="344465"/>
          </a:xfrm>
          <a:prstGeom prst="rect">
            <a:avLst/>
          </a:prstGeom>
        </p:spPr>
      </p:pic>
      <p:cxnSp>
        <p:nvCxnSpPr>
          <p:cNvPr id="85" name="Straight Arrow Connector 84"/>
          <p:cNvCxnSpPr>
            <a:endCxn id="83" idx="1"/>
          </p:cNvCxnSpPr>
          <p:nvPr/>
        </p:nvCxnSpPr>
        <p:spPr>
          <a:xfrm>
            <a:off x="848139" y="1603513"/>
            <a:ext cx="7391785" cy="4713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3" idx="0"/>
          </p:cNvCxnSpPr>
          <p:nvPr/>
        </p:nvCxnSpPr>
        <p:spPr>
          <a:xfrm flipH="1" flipV="1">
            <a:off x="1231825" y="1603513"/>
            <a:ext cx="7238039" cy="4541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384314" y="1409795"/>
            <a:ext cx="171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VIRIGINA.</a:t>
            </a:r>
            <a:r>
              <a:rPr lang="en-US" strike="sngStrike" dirty="0" err="1"/>
              <a:t>angela</a:t>
            </a:r>
            <a:endParaRPr lang="en-US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713611" y="44258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2014</a:t>
            </a:r>
          </a:p>
        </p:txBody>
      </p:sp>
      <p:sp>
        <p:nvSpPr>
          <p:cNvPr id="91" name="Cube 90"/>
          <p:cNvSpPr/>
          <p:nvPr/>
        </p:nvSpPr>
        <p:spPr>
          <a:xfrm>
            <a:off x="2066783" y="1479273"/>
            <a:ext cx="528164" cy="4139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docs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2849217" y="1603513"/>
            <a:ext cx="6689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</a:t>
            </a:r>
            <a:r>
              <a:rPr lang="en-US" dirty="0" err="1"/>
              <a:t>Television.Ronald</a:t>
            </a:r>
            <a:r>
              <a:rPr lang="en-US" dirty="0"/>
              <a:t> </a:t>
            </a:r>
            <a:r>
              <a:rPr lang="en-US" dirty="0" err="1"/>
              <a:t>Reagon</a:t>
            </a:r>
            <a:r>
              <a:rPr lang="en-US" dirty="0"/>
              <a:t>, Queen of </a:t>
            </a:r>
            <a:r>
              <a:rPr lang="en-US" dirty="0" err="1"/>
              <a:t>England.JOHNSON.MLK.JFK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301947" y="1924631"/>
            <a:ext cx="527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angela</a:t>
            </a:r>
            <a:endParaRPr lang="en-US" sz="1000" strike="sngStrike" dirty="0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3661487" y="2333799"/>
            <a:ext cx="1705643" cy="684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0" y="1309588"/>
            <a:ext cx="12192000" cy="55484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3AB991-EC06-4C19-9C60-DC55A67B8D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76" y="2113109"/>
            <a:ext cx="885949" cy="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82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00380" y="5810735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ElderAbuse</a:t>
            </a:r>
            <a:r>
              <a:rPr lang="en-US" dirty="0"/>
              <a:t> 0.01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25009" y="2199861"/>
            <a:ext cx="116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nachtcafe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90" y="1732722"/>
            <a:ext cx="640915" cy="93427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52211" y="1363390"/>
            <a:ext cx="1887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nachtcafe</a:t>
            </a:r>
            <a:r>
              <a:rPr lang="en-US" strike="sngStrike" dirty="0"/>
              <a:t> </a:t>
            </a:r>
            <a:r>
              <a:rPr lang="en-US" strike="sngStrike" dirty="0" err="1"/>
              <a:t>wieland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854" y="1732722"/>
            <a:ext cx="592109" cy="8364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57" y="1854558"/>
            <a:ext cx="626063" cy="46713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890057" y="1732722"/>
            <a:ext cx="626063" cy="836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890057" y="1780355"/>
            <a:ext cx="863543" cy="54134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078" y="1780354"/>
            <a:ext cx="1159808" cy="104235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9939130" y="1732722"/>
            <a:ext cx="1590261" cy="10899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352211" y="1577009"/>
            <a:ext cx="1590261" cy="10899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512778" y="1369847"/>
            <a:ext cx="1679222" cy="6811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7441" y="5683189"/>
            <a:ext cx="12192000" cy="97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3810" y="5810735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3:13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-65202" y="6180067"/>
            <a:ext cx="12192000" cy="97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371695" y="1698003"/>
            <a:ext cx="738066" cy="99873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426226" y="1732722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Ghoeho</a:t>
            </a:r>
            <a:r>
              <a:rPr lang="en-US" strike="sngStrike" dirty="0"/>
              <a:t>(</a:t>
            </a:r>
            <a:r>
              <a:rPr lang="en-US" strike="sngStrike" dirty="0" err="1"/>
              <a:t>micheala</a:t>
            </a:r>
            <a:r>
              <a:rPr lang="en-US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51652" y="1795810"/>
            <a:ext cx="1106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stepnaine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2835965" y="15770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3869635" y="1780354"/>
            <a:ext cx="3386" cy="8866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10103" y="3289852"/>
            <a:ext cx="98666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HOMICDIE:IS-A-BELL:HOMEI:LUX:COINTWON</a:t>
            </a:r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greenday</a:t>
            </a:r>
            <a:endParaRPr lang="en-US" sz="800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3869635" y="2696739"/>
            <a:ext cx="556591" cy="69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26226" y="3044648"/>
            <a:ext cx="341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w/o university degree with factory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52541" y="2754910"/>
            <a:ext cx="2063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 university degree</a:t>
            </a:r>
          </a:p>
          <a:p>
            <a:r>
              <a:rPr lang="en-US" strike="sngStrike" dirty="0"/>
              <a:t>W bank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57701" y="2703794"/>
            <a:ext cx="5180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sexy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37573" y="2451556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!sexy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7613108" y="1676580"/>
            <a:ext cx="738066" cy="99873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407951" y="1364244"/>
            <a:ext cx="2405412" cy="139066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0827671" y="2255950"/>
            <a:ext cx="1299127" cy="7886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G.DANEIL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7836583" y="1676580"/>
            <a:ext cx="3240195" cy="10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8" idx="0"/>
          </p:cNvCxnSpPr>
          <p:nvPr/>
        </p:nvCxnSpPr>
        <p:spPr>
          <a:xfrm flipV="1">
            <a:off x="6131405" y="1520392"/>
            <a:ext cx="884296" cy="1524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663687" y="6519660"/>
            <a:ext cx="6087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nonPoliceRTA.000.tw.pns.nonPoliceChurhcLoical </a:t>
            </a:r>
            <a:r>
              <a:rPr lang="en-US" strike="sngStrike" dirty="0"/>
              <a:t>+</a:t>
            </a:r>
            <a:r>
              <a:rPr lang="en-US" strike="sngStrike" dirty="0" err="1"/>
              <a:t>gblt.</a:t>
            </a:r>
            <a:r>
              <a:rPr lang="en-US" dirty="0" err="1"/>
              <a:t>eval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303AB7-21F2-4D5F-9F11-138EC5E7D968}"/>
              </a:ext>
            </a:extLst>
          </p:cNvPr>
          <p:cNvSpPr txBox="1"/>
          <p:nvPr/>
        </p:nvSpPr>
        <p:spPr>
          <a:xfrm>
            <a:off x="1258910" y="4120849"/>
            <a:ext cx="1208985" cy="83099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Sale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A3429-EE8B-4463-9BB9-9CCD5027D1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05" y="4118419"/>
            <a:ext cx="2990850" cy="1524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0879FC-2E78-43FC-ADFB-0E53BF1E1DCC}"/>
              </a:ext>
            </a:extLst>
          </p:cNvPr>
          <p:cNvSpPr txBox="1"/>
          <p:nvPr/>
        </p:nvSpPr>
        <p:spPr>
          <a:xfrm>
            <a:off x="5643355" y="3785151"/>
            <a:ext cx="132760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 </a:t>
            </a:r>
            <a:r>
              <a:rPr lang="en-US" sz="900" strike="sngStrike" dirty="0" err="1"/>
              <a:t>Basf</a:t>
            </a:r>
            <a:r>
              <a:rPr lang="en-US" sz="900" strike="sngStrike" dirty="0"/>
              <a:t> – </a:t>
            </a:r>
          </a:p>
          <a:p>
            <a:r>
              <a:rPr lang="en-US" sz="900" strike="sngStrike" dirty="0"/>
              <a:t>SMB </a:t>
            </a:r>
            <a:r>
              <a:rPr lang="en-US" sz="900" strike="sngStrike" dirty="0" err="1"/>
              <a:t>Chemicles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Bruchsal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2674918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6021593" y="1867846"/>
            <a:ext cx="340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SQ.LARRY(ONSITE): </a:t>
            </a:r>
            <a:r>
              <a:rPr lang="en-US" sz="900" strike="sngStrike" dirty="0" err="1"/>
              <a:t>apple.tango.asshole</a:t>
            </a:r>
            <a:r>
              <a:rPr lang="en-US" sz="900" strike="sngStrike" dirty="0"/>
              <a:t> massage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82056" y="4127854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!gay. Finger or things in ass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488" y="2632846"/>
            <a:ext cx="428617" cy="5818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39548" y="2133600"/>
            <a:ext cx="5452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Lick inside the ass; (usage); you can lick my ass</a:t>
            </a:r>
          </a:p>
          <a:p>
            <a:r>
              <a:rPr lang="en-US" dirty="0"/>
              <a:t>			</a:t>
            </a:r>
            <a:r>
              <a:rPr lang="en-US" strike="sngStrike" dirty="0"/>
              <a:t>you can lick (inside) my ass</a:t>
            </a:r>
          </a:p>
        </p:txBody>
      </p:sp>
      <p:sp>
        <p:nvSpPr>
          <p:cNvPr id="8" name="TextBox 7"/>
          <p:cNvSpPr txBox="1"/>
          <p:nvPr/>
        </p:nvSpPr>
        <p:spPr>
          <a:xfrm flipH="1">
            <a:off x="4134676" y="1603513"/>
            <a:ext cx="5300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Californi</a:t>
            </a:r>
            <a:r>
              <a:rPr lang="en-US" dirty="0"/>
              <a:t> </a:t>
            </a:r>
            <a:r>
              <a:rPr lang="en-US" dirty="0" err="1"/>
              <a:t>Prostetuin</a:t>
            </a:r>
            <a:r>
              <a:rPr lang="en-US" dirty="0"/>
              <a:t> Law:  </a:t>
            </a:r>
            <a:r>
              <a:rPr lang="en-US" dirty="0" err="1"/>
              <a:t>Chian</a:t>
            </a:r>
            <a:r>
              <a:rPr lang="en-US" dirty="0"/>
              <a:t> Massage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42699" y="263284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2001/2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93170" y="1986647"/>
            <a:ext cx="413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</a:t>
            </a:r>
            <a:r>
              <a:rPr lang="en-US" dirty="0" err="1"/>
              <a:t>KING.coresset</a:t>
            </a:r>
            <a:r>
              <a:rPr lang="en-US" dirty="0"/>
              <a:t> Stephanie </a:t>
            </a:r>
            <a:r>
              <a:rPr lang="en-US" dirty="0" err="1"/>
              <a:t>Burckshcen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110076" y="3301057"/>
            <a:ext cx="4330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</a:t>
            </a:r>
            <a:r>
              <a:rPr lang="en-US" strike="sngStrike" dirty="0" err="1"/>
              <a:t>canot</a:t>
            </a:r>
            <a:r>
              <a:rPr lang="en-US" strike="sngStrike" dirty="0"/>
              <a:t> believe I am going to fuck them soon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301057"/>
            <a:ext cx="221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nonPoliceLnagie.linsit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46348" y="1352356"/>
            <a:ext cx="800758" cy="3598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02:59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399" y="1336834"/>
            <a:ext cx="333261" cy="33326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66222" y="1315974"/>
            <a:ext cx="587020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EXIT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883" y="1831198"/>
            <a:ext cx="1133475" cy="25375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21360" y="2634321"/>
            <a:ext cx="10422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Rash, dryer </a:t>
            </a:r>
            <a:r>
              <a:rPr lang="en-US" sz="800" strike="sngStrike" dirty="0" err="1"/>
              <a:t>forskin</a:t>
            </a:r>
            <a:r>
              <a:rPr lang="en-US" sz="800" strike="sngStrike" dirty="0"/>
              <a:t> u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0" y="1724740"/>
            <a:ext cx="806294" cy="453308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88755" y="1720444"/>
            <a:ext cx="2194442" cy="4268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658536" y="1593960"/>
            <a:ext cx="2439050" cy="345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52867" y="129718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12:00PM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844" y="145358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4x/7x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6599583" y="1766511"/>
            <a:ext cx="1934817" cy="216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50358" y="2753927"/>
            <a:ext cx="4358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PENTAGON.WHITEHOUSE.UIVIESITY</a:t>
            </a:r>
          </a:p>
          <a:p>
            <a:r>
              <a:rPr lang="en-US" dirty="0"/>
              <a:t>GERMANY PREISEITN</a:t>
            </a:r>
          </a:p>
          <a:p>
            <a:r>
              <a:rPr lang="en-US" dirty="0"/>
              <a:t>GERMAN VICE PRESINET (LAW) </a:t>
            </a:r>
            <a:r>
              <a:rPr lang="en-US" dirty="0" err="1"/>
              <a:t>nonPolcieCfg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753600" y="1328671"/>
            <a:ext cx="2438400" cy="337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780107" y="1730063"/>
            <a:ext cx="2438400" cy="3378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OPCHESTRA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558668" y="2129310"/>
            <a:ext cx="163333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St. Nick(§Theft)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42699" y="3932542"/>
            <a:ext cx="568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Churchill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r>
              <a:rPr lang="en-US" dirty="0"/>
              <a:t> Court Clerk Mother Overweight, High School 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1" y="3880203"/>
            <a:ext cx="1842699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Joeb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Joeb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878061" y="4323509"/>
            <a:ext cx="225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Stephanie </a:t>
            </a:r>
            <a:r>
              <a:rPr lang="en-US" strike="sngStrike" dirty="0" err="1"/>
              <a:t>Bruckschen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153242" y="2498642"/>
            <a:ext cx="1829575" cy="8024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77399" y="4969565"/>
            <a:ext cx="7893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Stephaien</a:t>
            </a:r>
            <a:r>
              <a:rPr lang="en-US" dirty="0"/>
              <a:t> </a:t>
            </a:r>
            <a:r>
              <a:rPr lang="en-US" dirty="0" err="1"/>
              <a:t>Bruckenmother</a:t>
            </a:r>
            <a:r>
              <a:rPr lang="en-US" dirty="0"/>
              <a:t>, </a:t>
            </a:r>
            <a:r>
              <a:rPr lang="en-US" dirty="0" err="1"/>
              <a:t>Yolada</a:t>
            </a:r>
            <a:r>
              <a:rPr lang="en-US" dirty="0"/>
              <a:t> </a:t>
            </a:r>
            <a:r>
              <a:rPr lang="en-US" dirty="0" err="1"/>
              <a:t>Bruckschen</a:t>
            </a:r>
            <a:r>
              <a:rPr lang="en-US" dirty="0"/>
              <a:t> (One upon a </a:t>
            </a:r>
            <a:r>
              <a:rPr lang="en-US" dirty="0" err="1"/>
              <a:t>tim</a:t>
            </a:r>
            <a:r>
              <a:rPr lang="en-US" dirty="0"/>
              <a:t> in </a:t>
            </a:r>
            <a:r>
              <a:rPr lang="en-US" dirty="0" err="1"/>
              <a:t>ameria</a:t>
            </a:r>
            <a:r>
              <a:rPr lang="en-US" dirty="0"/>
              <a:t>, keyhole)</a:t>
            </a:r>
          </a:p>
          <a:p>
            <a:r>
              <a:rPr lang="en-US" dirty="0"/>
              <a:t>Court </a:t>
            </a:r>
            <a:r>
              <a:rPr lang="en-US" dirty="0" err="1"/>
              <a:t>Cleark</a:t>
            </a:r>
            <a:r>
              <a:rPr lang="en-US" dirty="0"/>
              <a:t> Mexican (Action Mother, Keyhole)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463633" y="4717897"/>
            <a:ext cx="660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dirty="0" err="1"/>
              <a:t>nonPoliceLogical.nonPlcieSexAbuse.nonPocleiResoutestLogical</a:t>
            </a:r>
            <a:r>
              <a:rPr lang="en-US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96767" y="508445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sin</a:t>
            </a:r>
          </a:p>
        </p:txBody>
      </p:sp>
      <p:cxnSp>
        <p:nvCxnSpPr>
          <p:cNvPr id="41" name="Straight Arrow Connector 40"/>
          <p:cNvCxnSpPr>
            <a:stCxn id="39" idx="3"/>
          </p:cNvCxnSpPr>
          <p:nvPr/>
        </p:nvCxnSpPr>
        <p:spPr>
          <a:xfrm flipV="1">
            <a:off x="1145929" y="5179898"/>
            <a:ext cx="3836888" cy="89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34364" y="5254069"/>
            <a:ext cx="742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Spanish deep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39548" y="609176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(Hahn)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959729" y="6417696"/>
            <a:ext cx="705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Du </a:t>
            </a:r>
            <a:r>
              <a:rPr lang="en-US" strike="sngStrike" dirty="0" err="1"/>
              <a:t>kanns</a:t>
            </a:r>
            <a:r>
              <a:rPr lang="en-US" strike="sngStrike" dirty="0"/>
              <a:t> </a:t>
            </a:r>
            <a:r>
              <a:rPr lang="en-US" strike="sngStrike" dirty="0" err="1"/>
              <a:t>mich</a:t>
            </a:r>
            <a:r>
              <a:rPr lang="en-US" strike="sngStrike" dirty="0"/>
              <a:t> am </a:t>
            </a:r>
            <a:r>
              <a:rPr lang="en-US" strike="sngStrike" dirty="0" err="1"/>
              <a:t>hahne</a:t>
            </a:r>
            <a:r>
              <a:rPr lang="en-US" strike="sngStrike" dirty="0"/>
              <a:t>, </a:t>
            </a:r>
            <a:r>
              <a:rPr lang="en-US" strike="sngStrike" dirty="0" err="1"/>
              <a:t>riech</a:t>
            </a:r>
            <a:r>
              <a:rPr lang="en-US" strike="sngStrike" dirty="0"/>
              <a:t>( </a:t>
            </a:r>
            <a:r>
              <a:rPr lang="en-US" strike="sngStrike" dirty="0" err="1"/>
              <a:t>trna,slang</a:t>
            </a:r>
            <a:r>
              <a:rPr lang="en-US" strike="sngStrike" dirty="0"/>
              <a:t>-de) you can smell me cock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823149" y="604836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FBI:WMD:WW2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64089" y="6417696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Angela.flea</a:t>
            </a:r>
            <a:r>
              <a:rPr lang="en-US" dirty="0" err="1"/>
              <a:t>.VIRAINA.</a:t>
            </a:r>
            <a:r>
              <a:rPr lang="en-US" strike="sngStrike" dirty="0" err="1"/>
              <a:t>St</a:t>
            </a:r>
            <a:r>
              <a:rPr lang="en-US" strike="sngStrike" dirty="0"/>
              <a:t>. Martin</a:t>
            </a:r>
            <a:r>
              <a:rPr lang="en-US" dirty="0"/>
              <a:t>: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19957" y="5751443"/>
            <a:ext cx="895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MILITARY(Rooster: Stephanie[]):ID:CA IPX China FIB:WMD:US</a:t>
            </a:r>
            <a:r>
              <a:rPr lang="en-US" strike="sngStrike" dirty="0"/>
              <a:t>(</a:t>
            </a:r>
            <a:r>
              <a:rPr lang="en-US" strike="sngStrike" dirty="0" err="1"/>
              <a:t>chaina</a:t>
            </a:r>
            <a:r>
              <a:rPr lang="en-US" strike="sngStrike" dirty="0"/>
              <a:t> rooster, </a:t>
            </a:r>
            <a:r>
              <a:rPr lang="en-US" strike="sngStrike" dirty="0" err="1"/>
              <a:t>calender</a:t>
            </a:r>
            <a:r>
              <a:rPr lang="en-US" strike="sngStrike" dirty="0"/>
              <a:t> </a:t>
            </a:r>
            <a:r>
              <a:rPr lang="en-US" strike="sngStrike" dirty="0" err="1"/>
              <a:t>monky</a:t>
            </a:r>
            <a:r>
              <a:rPr lang="en-US" strike="sngStrike" dirty="0"/>
              <a:t>)</a:t>
            </a:r>
            <a:r>
              <a:rPr lang="en-US" dirty="0"/>
              <a:t> 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575157" y="6011403"/>
            <a:ext cx="234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Cook or Rooster in Den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110076" y="5765830"/>
            <a:ext cx="1764545" cy="170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321287" y="5108864"/>
            <a:ext cx="3829878" cy="11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339548" y="5338897"/>
            <a:ext cx="3392556" cy="230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754391" y="2496433"/>
            <a:ext cx="135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Stephinaie</a:t>
            </a:r>
            <a:r>
              <a:rPr lang="en-US" sz="800" dirty="0"/>
              <a:t>, </a:t>
            </a:r>
            <a:r>
              <a:rPr lang="en-US" sz="800" dirty="0" err="1"/>
              <a:t>Notar</a:t>
            </a:r>
            <a:r>
              <a:rPr lang="en-US" sz="800" dirty="0"/>
              <a:t> </a:t>
            </a:r>
            <a:r>
              <a:rPr lang="en-US" sz="800" dirty="0" err="1"/>
              <a:t>Daugher</a:t>
            </a:r>
            <a:endParaRPr lang="en-US" sz="800" dirty="0"/>
          </a:p>
          <a:p>
            <a:r>
              <a:rPr lang="en-US" sz="800" dirty="0" err="1"/>
              <a:t>Phil.INTERUP.moterh.overwieghtr</a:t>
            </a:r>
            <a:r>
              <a:rPr lang="en-US" sz="800" dirty="0"/>
              <a:t> </a:t>
            </a:r>
            <a:r>
              <a:rPr lang="en-US" sz="800" dirty="0" err="1"/>
              <a:t>highschool</a:t>
            </a:r>
            <a:r>
              <a:rPr lang="en-US" sz="800" dirty="0"/>
              <a:t>  </a:t>
            </a:r>
            <a:r>
              <a:rPr lang="en-US" sz="800" dirty="0" err="1"/>
              <a:t>Chruchill</a:t>
            </a:r>
            <a:endParaRPr lang="en-US" sz="8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655" y="2227056"/>
            <a:ext cx="298893" cy="16738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" y="2327996"/>
            <a:ext cx="927295" cy="530775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69445" y="2302973"/>
            <a:ext cx="898485" cy="55579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6844" y="2256645"/>
            <a:ext cx="347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FBI:WMDYELLOW:PENTGON:</a:t>
            </a:r>
            <a:r>
              <a:rPr lang="en-US" sz="800" strike="sngStrike" dirty="0" err="1"/>
              <a:t>deeer.thehun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48377" y="2488686"/>
            <a:ext cx="671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FBIW:MD:GREEN:PRENTONG:free:creagislist:COURT</a:t>
            </a:r>
            <a:r>
              <a:rPr lang="en-US" dirty="0"/>
              <a:t> </a:t>
            </a:r>
            <a:r>
              <a:rPr lang="en-US" dirty="0" err="1"/>
              <a:t>SANTCRUZ:</a:t>
            </a:r>
            <a:r>
              <a:rPr lang="en-US" strike="sngStrike" dirty="0" err="1"/>
              <a:t>bomb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-1" y="1324930"/>
            <a:ext cx="12271373" cy="553307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914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957" y="1906324"/>
            <a:ext cx="2762250" cy="1657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73" y="1854557"/>
            <a:ext cx="2466975" cy="18573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207" y="1906324"/>
            <a:ext cx="1838095" cy="189523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41244" y="2238375"/>
            <a:ext cx="8229599" cy="9011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-9887" y="1854557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41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325816" y="1854557"/>
            <a:ext cx="10866183" cy="36981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302" y="1954570"/>
            <a:ext cx="1188289" cy="16573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0" y="2021245"/>
            <a:ext cx="2286000" cy="15240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2756" y="3785827"/>
            <a:ext cx="2296244" cy="1823235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1700323" y="3978385"/>
            <a:ext cx="2140225" cy="115956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852723" y="4130785"/>
            <a:ext cx="2140225" cy="115956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2005123" y="4283185"/>
            <a:ext cx="2140225" cy="115956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005122" y="4279043"/>
            <a:ext cx="1999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floro</a:t>
            </a:r>
            <a:r>
              <a:rPr lang="en-US" dirty="0"/>
              <a:t> atom clock</a:t>
            </a:r>
          </a:p>
          <a:p>
            <a:r>
              <a:rPr lang="en-US" dirty="0"/>
              <a:t>x/y</a:t>
            </a:r>
          </a:p>
        </p:txBody>
      </p:sp>
      <p:sp>
        <p:nvSpPr>
          <p:cNvPr id="62" name="Rectangle 61"/>
          <p:cNvSpPr/>
          <p:nvPr/>
        </p:nvSpPr>
        <p:spPr>
          <a:xfrm>
            <a:off x="874643" y="4710567"/>
            <a:ext cx="357809" cy="4273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1571113" y="4710567"/>
            <a:ext cx="357809" cy="4273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1181533" y="4710567"/>
            <a:ext cx="493581" cy="4422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682132" y="4710567"/>
            <a:ext cx="246790" cy="213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9776050" y="1914647"/>
            <a:ext cx="2415950" cy="16972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579301" y="1906324"/>
            <a:ext cx="1281654" cy="16972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852723" y="2021245"/>
            <a:ext cx="10339276" cy="1402972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875722" y="4924258"/>
            <a:ext cx="516835" cy="5184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2913494" y="4924258"/>
            <a:ext cx="456591" cy="5184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576" y="5052145"/>
            <a:ext cx="364209" cy="36420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659" y="4497371"/>
            <a:ext cx="246251" cy="246251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3004723" y="4497371"/>
            <a:ext cx="365362" cy="246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568155" y="495742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183120" y="3808231"/>
            <a:ext cx="2349244" cy="19111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109252" y="6042991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WW2.CIVILE CODE(</a:t>
            </a:r>
            <a:r>
              <a:rPr lang="en-US" sz="800" strike="sngStrike" dirty="0" err="1"/>
              <a:t>Glu.sister</a:t>
            </a:r>
            <a:r>
              <a:rPr lang="en-US" sz="800" strike="sngStrike" dirty="0"/>
              <a:t> of </a:t>
            </a:r>
            <a:r>
              <a:rPr lang="en-US" sz="800" strike="sngStrike" dirty="0" err="1"/>
              <a:t>amerca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8123583" y="5844209"/>
            <a:ext cx="251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Roman </a:t>
            </a:r>
            <a:r>
              <a:rPr lang="en-US" strike="sngStrike" dirty="0" err="1"/>
              <a:t>solute,weeken</a:t>
            </a:r>
            <a:r>
              <a:rPr lang="en-US" strike="sngStrike" dirty="0"/>
              <a:t> 2s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793684" y="5118530"/>
            <a:ext cx="178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0.001 000.tw.pns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877" y="6559069"/>
            <a:ext cx="237392" cy="237392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583096" y="621354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700323" y="6544160"/>
            <a:ext cx="5700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 </a:t>
            </a:r>
            <a:r>
              <a:rPr lang="en-US" strike="sngStrike" dirty="0" err="1"/>
              <a:t>adption</a:t>
            </a:r>
            <a:r>
              <a:rPr lang="en-US" strike="sngStrike" dirty="0"/>
              <a:t> brochure big brother</a:t>
            </a:r>
            <a:r>
              <a:rPr lang="en-US" dirty="0"/>
              <a:t> san </a:t>
            </a:r>
            <a:r>
              <a:rPr lang="en-US" dirty="0" err="1"/>
              <a:t>francio</a:t>
            </a:r>
            <a:r>
              <a:rPr lang="en-US" dirty="0"/>
              <a:t>, </a:t>
            </a:r>
            <a:r>
              <a:rPr lang="en-US" dirty="0" err="1"/>
              <a:t>st.</a:t>
            </a:r>
            <a:r>
              <a:rPr lang="en-US" dirty="0"/>
              <a:t> </a:t>
            </a:r>
            <a:r>
              <a:rPr lang="en-US" dirty="0" err="1"/>
              <a:t>anslemo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1181533" y="6409742"/>
            <a:ext cx="6203100" cy="39515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1046236" y="6422960"/>
            <a:ext cx="703781" cy="4905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9165984" y="6106543"/>
            <a:ext cx="3580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000.Fluctuttions</a:t>
            </a:r>
            <a:r>
              <a:rPr lang="en-US" dirty="0"/>
              <a:t> </a:t>
            </a:r>
            <a:r>
              <a:rPr lang="en-US" sz="800" strike="sngStrike" dirty="0"/>
              <a:t>w </a:t>
            </a:r>
            <a:r>
              <a:rPr lang="en-US" sz="800" strike="sngStrike" dirty="0" err="1"/>
              <a:t>locallgy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reomei</a:t>
            </a:r>
            <a:r>
              <a:rPr lang="en-US" sz="800" strike="sngStrike" dirty="0"/>
              <a:t> form </a:t>
            </a:r>
            <a:r>
              <a:rPr lang="en-US" sz="800" strike="sngStrike" dirty="0" err="1"/>
              <a:t>memroy</a:t>
            </a:r>
            <a:endParaRPr lang="en-US" sz="800" strike="sngStrike" dirty="0"/>
          </a:p>
          <a:p>
            <a:r>
              <a:rPr lang="en-US" dirty="0"/>
              <a:t>000.t</a:t>
            </a:r>
            <a:r>
              <a:rPr lang="en-US" strike="sngStrike" dirty="0"/>
              <a:t>w.pns.chruch.(action)</a:t>
            </a:r>
            <a:r>
              <a:rPr lang="en-US" strike="sngStrike" dirty="0" err="1"/>
              <a:t>fleh.hand</a:t>
            </a:r>
            <a:endParaRPr lang="en-US" strike="sngStrike" dirty="0"/>
          </a:p>
        </p:txBody>
      </p:sp>
      <p:sp>
        <p:nvSpPr>
          <p:cNvPr id="89" name="TextBox 88"/>
          <p:cNvSpPr txBox="1"/>
          <p:nvPr/>
        </p:nvSpPr>
        <p:spPr>
          <a:xfrm>
            <a:off x="8709063" y="6483560"/>
            <a:ext cx="30168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030817" y="5851186"/>
            <a:ext cx="30168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430" y="1370552"/>
            <a:ext cx="12184569" cy="55429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765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399722" y="2358887"/>
            <a:ext cx="6308035" cy="25311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2278" y="6109252"/>
            <a:ext cx="2254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 12:54PM</a:t>
            </a:r>
          </a:p>
          <a:p>
            <a:r>
              <a:rPr lang="en-US" dirty="0"/>
              <a:t>Firetruck Sounds</a:t>
            </a:r>
          </a:p>
        </p:txBody>
      </p:sp>
      <p:sp>
        <p:nvSpPr>
          <p:cNvPr id="8" name="Oval 7"/>
          <p:cNvSpPr/>
          <p:nvPr/>
        </p:nvSpPr>
        <p:spPr>
          <a:xfrm>
            <a:off x="5978389" y="1645345"/>
            <a:ext cx="1497496" cy="1722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978389" y="3174243"/>
            <a:ext cx="1497496" cy="17227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417531" y="3558558"/>
            <a:ext cx="490403" cy="143123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468139" y="4386467"/>
            <a:ext cx="1537252" cy="19480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1847443" y="1895061"/>
            <a:ext cx="185531" cy="3352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426806" y="4386467"/>
            <a:ext cx="1297055" cy="2226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681119" y="1342993"/>
            <a:ext cx="0" cy="3043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434552" y="1875532"/>
            <a:ext cx="1179443" cy="27962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850" y="2826166"/>
            <a:ext cx="971761" cy="97176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847096" y="1280190"/>
            <a:ext cx="7778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SQ.AIFRLED.COELMANHOME:LUX:COUNTEYR:LXBANK.Agnela</a:t>
            </a:r>
            <a:r>
              <a:rPr lang="en-US" strike="sngStrike" dirty="0"/>
              <a:t>/</a:t>
            </a:r>
            <a:r>
              <a:rPr lang="en-US" strike="sngStrike" dirty="0" err="1"/>
              <a:t>o</a:t>
            </a:r>
            <a:r>
              <a:rPr lang="en-US" dirty="0" err="1"/>
              <a:t>.VIGINA.</a:t>
            </a:r>
            <a:r>
              <a:rPr lang="en-US" strike="sngStrike" dirty="0" err="1"/>
              <a:t>St</a:t>
            </a:r>
            <a:r>
              <a:rPr lang="en-US" strike="sngStrike" dirty="0"/>
              <a:t> Martin</a:t>
            </a:r>
          </a:p>
          <a:p>
            <a:r>
              <a:rPr lang="en-US" dirty="0"/>
              <a:t>	</a:t>
            </a:r>
            <a:r>
              <a:rPr lang="en-US" dirty="0" err="1"/>
              <a:t>COLEMAN,MRSHOMCE:UR_UR_OPI.KOCEMEN</a:t>
            </a:r>
            <a:r>
              <a:rPr lang="en-US" strike="sngStrike" dirty="0" err="1"/>
              <a:t>.DamilG.apple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096000" y="1659113"/>
            <a:ext cx="980661" cy="38072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 Single Corner Rectangle 23"/>
          <p:cNvSpPr/>
          <p:nvPr/>
        </p:nvSpPr>
        <p:spPr>
          <a:xfrm>
            <a:off x="10507" y="1358662"/>
            <a:ext cx="2486531" cy="623684"/>
          </a:xfrm>
          <a:prstGeom prst="round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 .St. </a:t>
            </a:r>
            <a:r>
              <a:rPr lang="en-US" dirty="0" err="1"/>
              <a:t>Patrik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6081" y="1657252"/>
            <a:ext cx="10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Heidlberg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2835674" y="3906971"/>
            <a:ext cx="1981600" cy="1449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8" name="Oval 27"/>
          <p:cNvSpPr/>
          <p:nvPr/>
        </p:nvSpPr>
        <p:spPr>
          <a:xfrm>
            <a:off x="2926708" y="5301218"/>
            <a:ext cx="1981600" cy="14499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288696" y="5618922"/>
            <a:ext cx="288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  <a:r>
              <a:rPr lang="en-US" sz="800" strike="sngStrike" dirty="0"/>
              <a:t>( walk in an g </a:t>
            </a:r>
            <a:r>
              <a:rPr lang="en-US" sz="800" strike="sngStrike" dirty="0" err="1"/>
              <a:t>uy</a:t>
            </a:r>
            <a:r>
              <a:rPr lang="en-US" sz="800" strike="sngStrike" dirty="0"/>
              <a:t> jacking off in </a:t>
            </a:r>
            <a:r>
              <a:rPr lang="en-US" sz="800" strike="sngStrike" dirty="0" err="1"/>
              <a:t>livigin</a:t>
            </a:r>
            <a:r>
              <a:rPr lang="en-US" sz="800" strike="sngStrike" dirty="0"/>
              <a:t> room </a:t>
            </a:r>
            <a:r>
              <a:rPr lang="en-US" sz="800" strike="sngStrike" dirty="0" err="1"/>
              <a:t>angela</a:t>
            </a:r>
            <a:r>
              <a:rPr lang="en-US" sz="800" strike="sngStrike" dirty="0"/>
              <a:t>/o</a:t>
            </a:r>
            <a:r>
              <a:rPr lang="en-US" dirty="0"/>
              <a:t>)</a:t>
            </a:r>
          </a:p>
        </p:txBody>
      </p:sp>
      <p:sp>
        <p:nvSpPr>
          <p:cNvPr id="30" name="Oval 29"/>
          <p:cNvSpPr/>
          <p:nvPr/>
        </p:nvSpPr>
        <p:spPr>
          <a:xfrm>
            <a:off x="2024273" y="2279432"/>
            <a:ext cx="589722" cy="802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33987" y="3018835"/>
            <a:ext cx="589722" cy="802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-1014479" y="2034587"/>
            <a:ext cx="2756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miehala</a:t>
            </a:r>
            <a:r>
              <a:rPr lang="en-US" sz="800" strike="sngStrike" dirty="0"/>
              <a:t>) </a:t>
            </a:r>
            <a:r>
              <a:rPr lang="en-US" dirty="0"/>
              <a:t>IPX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micehaal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gehoh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michelbach</a:t>
            </a:r>
            <a:r>
              <a:rPr lang="en-US" sz="800" strike="sngStrike" dirty="0"/>
              <a:t>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871479" y="6214264"/>
            <a:ext cx="29403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</a:t>
            </a:r>
            <a:r>
              <a:rPr lang="en-US" strike="sngStrike" dirty="0"/>
              <a:t>joe</a:t>
            </a:r>
          </a:p>
          <a:p>
            <a:r>
              <a:rPr lang="en-US" dirty="0"/>
              <a:t>000t.w.pns.</a:t>
            </a:r>
            <a:r>
              <a:rPr lang="en-US" strike="sngStrike" dirty="0"/>
              <a:t>court </a:t>
            </a:r>
            <a:r>
              <a:rPr lang="en-US" strike="sngStrike" dirty="0" err="1"/>
              <a:t>library.black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5704730" y="6409534"/>
            <a:ext cx="22685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Walked into </a:t>
            </a:r>
            <a:r>
              <a:rPr lang="en-US" sz="1000" strike="sngStrike" dirty="0" err="1"/>
              <a:t>livgin</a:t>
            </a:r>
            <a:r>
              <a:rPr lang="en-US" sz="1000" strike="sngStrike" dirty="0"/>
              <a:t> room </a:t>
            </a:r>
            <a:r>
              <a:rPr lang="en-US" sz="1000" strike="sngStrike" dirty="0" err="1"/>
              <a:t>ans</a:t>
            </a:r>
            <a:r>
              <a:rPr lang="en-US" sz="1000" strike="sngStrike" dirty="0"/>
              <a:t> guy shaking</a:t>
            </a:r>
          </a:p>
        </p:txBody>
      </p:sp>
      <p:sp>
        <p:nvSpPr>
          <p:cNvPr id="34" name="Rectangle 33"/>
          <p:cNvSpPr/>
          <p:nvPr/>
        </p:nvSpPr>
        <p:spPr>
          <a:xfrm>
            <a:off x="4857415" y="6281704"/>
            <a:ext cx="2908358" cy="5018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019493" y="6347978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assume:d</a:t>
            </a:r>
            <a:r>
              <a:rPr lang="en-US" dirty="0"/>
              <a:t>: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408210" y="528516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17508" y="3624469"/>
            <a:ext cx="1101985" cy="10074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715165" y="3594138"/>
            <a:ext cx="1029487" cy="10140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704362" y="3624469"/>
            <a:ext cx="1469118" cy="100349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180608" y="3592392"/>
            <a:ext cx="439355" cy="5592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9537" y="4045286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16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135932" y="20788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0296939" y="1338445"/>
            <a:ext cx="1895061" cy="588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0977991" y="1679617"/>
            <a:ext cx="1207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Gustav </a:t>
            </a:r>
            <a:r>
              <a:rPr lang="en-US" sz="800" strike="sngStrike" dirty="0" err="1"/>
              <a:t>Nachtigal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Strasse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1482378" y="1944377"/>
            <a:ext cx="256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Gheho</a:t>
            </a:r>
            <a:r>
              <a:rPr lang="en-US" strike="sngStrike" dirty="0"/>
              <a:t>(</a:t>
            </a:r>
            <a:r>
              <a:rPr lang="en-US" strike="sngStrike" dirty="0" err="1"/>
              <a:t>micehal</a:t>
            </a:r>
            <a:r>
              <a:rPr lang="en-US" dirty="0"/>
              <a:t> </a:t>
            </a:r>
            <a:r>
              <a:rPr lang="en-US" dirty="0" err="1"/>
              <a:t>st.</a:t>
            </a:r>
            <a:r>
              <a:rPr lang="en-US" dirty="0"/>
              <a:t> </a:t>
            </a:r>
            <a:r>
              <a:rPr lang="en-US" dirty="0" err="1"/>
              <a:t>patrik</a:t>
            </a:r>
            <a:r>
              <a:rPr lang="en-US" dirty="0"/>
              <a:t>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507" y="1338445"/>
            <a:ext cx="12181492" cy="557504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31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7" y="1726322"/>
            <a:ext cx="1593988" cy="15939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080" y="1726322"/>
            <a:ext cx="1011798" cy="15204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84071" y="1854558"/>
            <a:ext cx="3472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V2:FBI:KIDNAPPGIN.</a:t>
            </a:r>
            <a:r>
              <a:rPr lang="en-US" strike="sngStrike" dirty="0"/>
              <a:t>!gblt.fit</a:t>
            </a:r>
            <a:r>
              <a:rPr lang="en-US" dirty="0"/>
              <a:t> WAR IN YUGSLAVIA</a:t>
            </a:r>
            <a:r>
              <a:rPr lang="en-US" strike="sngStrike" dirty="0"/>
              <a:t> girlfriend sex age 10-12 </a:t>
            </a:r>
            <a:r>
              <a:rPr lang="en-US" strike="sngStrike" dirty="0" err="1"/>
              <a:t>chruch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943746" y="2858644"/>
            <a:ext cx="2990114" cy="923330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solidFill>
                  <a:schemeClr val="bg1"/>
                </a:solidFill>
              </a:rPr>
              <a:t>Apple.dr</a:t>
            </a:r>
            <a:endParaRPr lang="en-US" strike="sngStrike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CERTIFIED.</a:t>
            </a:r>
            <a:r>
              <a:rPr lang="en-US" strike="sngStrike" dirty="0" err="1">
                <a:solidFill>
                  <a:schemeClr val="bg1"/>
                </a:solidFill>
              </a:rPr>
              <a:t>visa</a:t>
            </a:r>
            <a:r>
              <a:rPr lang="en-US" dirty="0" err="1">
                <a:solidFill>
                  <a:schemeClr val="bg1"/>
                </a:solidFill>
              </a:rPr>
              <a:t>.VIRIGNA</a:t>
            </a:r>
            <a:r>
              <a:rPr lang="en-US" dirty="0">
                <a:solidFill>
                  <a:schemeClr val="bg1"/>
                </a:solidFill>
              </a:rPr>
              <a:t> MARY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37519" y="2858644"/>
            <a:ext cx="11448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P1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37519" y="2858644"/>
            <a:ext cx="1144865" cy="2833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943746" y="2858645"/>
            <a:ext cx="4461034" cy="9233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91877" y="3941095"/>
            <a:ext cx="251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calc.nonPoliceTRXLogical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43746" y="4480478"/>
            <a:ext cx="4558747" cy="3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943745" y="3932147"/>
            <a:ext cx="4558747" cy="3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26365" y="4073238"/>
            <a:ext cx="1260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Stalin.hitler</a:t>
            </a:r>
            <a:endParaRPr lang="en-US" strike="sngStrike" dirty="0"/>
          </a:p>
        </p:txBody>
      </p:sp>
      <p:sp>
        <p:nvSpPr>
          <p:cNvPr id="16" name="Cube 15"/>
          <p:cNvSpPr/>
          <p:nvPr/>
        </p:nvSpPr>
        <p:spPr>
          <a:xfrm>
            <a:off x="742122" y="3978217"/>
            <a:ext cx="1311965" cy="7925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7" name="TextBox 16"/>
          <p:cNvSpPr txBox="1"/>
          <p:nvPr/>
        </p:nvSpPr>
        <p:spPr>
          <a:xfrm flipH="1">
            <a:off x="2139927" y="3777433"/>
            <a:ext cx="1107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LEVEL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900296" y="5156753"/>
            <a:ext cx="4558747" cy="39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77" y="4978839"/>
            <a:ext cx="1181100" cy="195262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71188" y="4931214"/>
            <a:ext cx="1257300" cy="20002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694878" y="5804452"/>
            <a:ext cx="507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FBI:WMD </a:t>
            </a:r>
            <a:r>
              <a:rPr lang="en-US" strike="sngStrike" dirty="0" err="1"/>
              <a:t>cisoc</a:t>
            </a:r>
            <a:r>
              <a:rPr lang="en-US" strike="sngStrike" dirty="0"/>
              <a:t> .</a:t>
            </a:r>
            <a:r>
              <a:rPr lang="en-US" strike="sngStrike" dirty="0" err="1"/>
              <a:t>monoring</a:t>
            </a:r>
            <a:r>
              <a:rPr lang="en-US" strike="sngStrike" dirty="0"/>
              <a:t> pay now</a:t>
            </a:r>
          </a:p>
          <a:p>
            <a:r>
              <a:rPr lang="en-US" dirty="0"/>
              <a:t>KING:FBI:WMD:PENTAGON:YELLOW:: </a:t>
            </a:r>
            <a:r>
              <a:rPr lang="en-US" strike="sngStrike" dirty="0"/>
              <a:t>timer/</a:t>
            </a:r>
            <a:r>
              <a:rPr lang="en-US" strike="sngStrike" dirty="0" err="1"/>
              <a:t>coutner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4121426" y="5381364"/>
            <a:ext cx="887896" cy="3038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0:00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92765" y="5381364"/>
            <a:ext cx="3899112" cy="1257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25624" y="5833027"/>
            <a:ext cx="2361854" cy="2868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223853" y="6148413"/>
            <a:ext cx="1541965" cy="27270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45531" y="4990525"/>
            <a:ext cx="2919797" cy="194093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223853" y="2155126"/>
            <a:ext cx="3331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Wife ag 10-12 </a:t>
            </a:r>
            <a:r>
              <a:rPr lang="en-US" strike="sngStrike" dirty="0" err="1"/>
              <a:t>joyti</a:t>
            </a:r>
            <a:r>
              <a:rPr lang="en-US" strike="sngStrike" dirty="0"/>
              <a:t>/</a:t>
            </a:r>
            <a:r>
              <a:rPr lang="en-US" strike="sngStrike" dirty="0" err="1"/>
              <a:t>joyti</a:t>
            </a:r>
            <a:r>
              <a:rPr lang="en-US" strike="sngStrike" dirty="0"/>
              <a:t> Pakistan </a:t>
            </a:r>
          </a:p>
          <a:p>
            <a:r>
              <a:rPr lang="en-US" dirty="0"/>
              <a:t>1990 CONGRESS H1-B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487478" y="1726322"/>
            <a:ext cx="147649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VIGINA MARY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889437" y="1669892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Constiton</a:t>
            </a:r>
            <a:r>
              <a:rPr lang="en-US" dirty="0"/>
              <a:t> Macedonia</a:t>
            </a:r>
          </a:p>
        </p:txBody>
      </p:sp>
      <p:sp>
        <p:nvSpPr>
          <p:cNvPr id="22" name="Oval 21"/>
          <p:cNvSpPr/>
          <p:nvPr/>
        </p:nvSpPr>
        <p:spPr>
          <a:xfrm>
            <a:off x="10245014" y="2960101"/>
            <a:ext cx="1815548" cy="1944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2" name="Oval 31"/>
          <p:cNvSpPr/>
          <p:nvPr/>
        </p:nvSpPr>
        <p:spPr>
          <a:xfrm>
            <a:off x="10299277" y="4832406"/>
            <a:ext cx="1815548" cy="19440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8564373" y="2700413"/>
            <a:ext cx="1579668" cy="13992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44000" y="4770783"/>
            <a:ext cx="3923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Togaf</a:t>
            </a:r>
            <a:r>
              <a:rPr lang="en-US" dirty="0"/>
              <a:t> Target </a:t>
            </a:r>
            <a:r>
              <a:rPr lang="en-US" dirty="0" err="1"/>
              <a:t>Archtiecure</a:t>
            </a:r>
            <a:r>
              <a:rPr lang="en-US" dirty="0"/>
              <a:t> – Mapping</a:t>
            </a:r>
          </a:p>
          <a:p>
            <a:r>
              <a:rPr lang="en-US" dirty="0"/>
              <a:t>ITNETN PAYMENT JFK(</a:t>
            </a:r>
            <a:r>
              <a:rPr lang="en-US" dirty="0" err="1"/>
              <a:t>worth,fortion</a:t>
            </a:r>
            <a:r>
              <a:rPr lang="en-US" dirty="0"/>
              <a:t> lee)</a:t>
            </a:r>
          </a:p>
          <a:p>
            <a:r>
              <a:rPr lang="en-US" dirty="0"/>
              <a:t>NEXTFGEN Mapping</a:t>
            </a:r>
          </a:p>
          <a:p>
            <a:r>
              <a:rPr lang="en-US" dirty="0"/>
              <a:t>ITIL IBM Mapping IT to </a:t>
            </a:r>
            <a:r>
              <a:rPr lang="en-US" dirty="0" err="1"/>
              <a:t>businss</a:t>
            </a:r>
            <a:endParaRPr lang="en-US" dirty="0"/>
          </a:p>
        </p:txBody>
      </p:sp>
      <p:cxnSp>
        <p:nvCxnSpPr>
          <p:cNvPr id="35" name="Straight Arrow Connector 34"/>
          <p:cNvCxnSpPr>
            <a:endCxn id="22" idx="7"/>
          </p:cNvCxnSpPr>
          <p:nvPr/>
        </p:nvCxnSpPr>
        <p:spPr>
          <a:xfrm flipV="1">
            <a:off x="1813477" y="3244807"/>
            <a:ext cx="9981204" cy="2559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2139927" y="3562337"/>
            <a:ext cx="9920635" cy="2506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20733108" flipH="1">
            <a:off x="8179178" y="4044248"/>
            <a:ext cx="1901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V1,v2,mapping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488557" y="4310427"/>
            <a:ext cx="1590903" cy="1974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143999" y="4815667"/>
            <a:ext cx="3835031" cy="103773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77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7860" y="2255950"/>
            <a:ext cx="6816379" cy="43778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247859" y="2372139"/>
            <a:ext cx="6816379" cy="4261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247859" y="2255950"/>
            <a:ext cx="6816379" cy="437786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454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32218E-9E06-40A4-8E36-08DFD7079FE8}"/>
              </a:ext>
            </a:extLst>
          </p:cNvPr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A1B77A-4CB5-4882-B63C-8DD3C73F0211}"/>
              </a:ext>
            </a:extLst>
          </p:cNvPr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760008-07CB-4156-BFD4-BE9F4B559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7874D4-C479-4DD3-A9EA-8AE820F5E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762" y="2275537"/>
            <a:ext cx="3201988" cy="2410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7410D6-561A-46F5-ABE7-8D79B58AEC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12" y="2361285"/>
            <a:ext cx="3352800" cy="2514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CB7B61-C59B-4162-91AA-F13C989F59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499" y="2108200"/>
            <a:ext cx="3498131" cy="26797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212519-D5E8-414B-A49A-285E3D273873}"/>
              </a:ext>
            </a:extLst>
          </p:cNvPr>
          <p:cNvSpPr txBox="1"/>
          <p:nvPr/>
        </p:nvSpPr>
        <p:spPr>
          <a:xfrm>
            <a:off x="5334000" y="5651500"/>
            <a:ext cx="1668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George Michael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0C166B-CD05-43F6-ADEE-897E11AE496E}"/>
              </a:ext>
            </a:extLst>
          </p:cNvPr>
          <p:cNvSpPr txBox="1"/>
          <p:nvPr/>
        </p:nvSpPr>
        <p:spPr>
          <a:xfrm>
            <a:off x="2360612" y="5561389"/>
            <a:ext cx="1703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Michael Jackson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01671B-4476-49C8-A767-79C33260605E}"/>
              </a:ext>
            </a:extLst>
          </p:cNvPr>
          <p:cNvSpPr txBox="1"/>
          <p:nvPr/>
        </p:nvSpPr>
        <p:spPr>
          <a:xfrm>
            <a:off x="8788400" y="5529329"/>
            <a:ext cx="175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 </a:t>
            </a:r>
            <a:r>
              <a:rPr lang="en-US" dirty="0" err="1"/>
              <a:t>Reuvenberg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3011A-991E-4542-B15E-B7F4AA087CDE}"/>
              </a:ext>
            </a:extLst>
          </p:cNvPr>
          <p:cNvSpPr txBox="1"/>
          <p:nvPr/>
        </p:nvSpPr>
        <p:spPr>
          <a:xfrm>
            <a:off x="9096290" y="5219700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(</a:t>
            </a:r>
            <a:r>
              <a:rPr lang="en-US" sz="800" strike="sngStrike" dirty="0" err="1"/>
              <a:t>PeeWee</a:t>
            </a:r>
            <a:r>
              <a:rPr lang="en-US" sz="800" strike="sngStrike" dirty="0"/>
              <a:t> Herman)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6E5945-8565-47C9-AF0F-FB551BDC36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499" y="1427217"/>
            <a:ext cx="844550" cy="848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B53E78C-4BF1-41EE-901F-DB7BA37B65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28943" y="1419319"/>
            <a:ext cx="726159" cy="85621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8631BD-B5F0-4570-BF4C-D3A2400F34A0}"/>
              </a:ext>
            </a:extLst>
          </p:cNvPr>
          <p:cNvSpPr/>
          <p:nvPr/>
        </p:nvSpPr>
        <p:spPr>
          <a:xfrm>
            <a:off x="211203" y="4995929"/>
            <a:ext cx="1930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355131A-041F-429D-A1E9-F5341943444C}"/>
              </a:ext>
            </a:extLst>
          </p:cNvPr>
          <p:cNvSpPr/>
          <p:nvPr/>
        </p:nvSpPr>
        <p:spPr>
          <a:xfrm>
            <a:off x="211203" y="5632298"/>
            <a:ext cx="1930400" cy="8861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57FB08-CF0E-4694-9A67-F29E05F0430F}"/>
              </a:ext>
            </a:extLst>
          </p:cNvPr>
          <p:cNvSpPr/>
          <p:nvPr/>
        </p:nvSpPr>
        <p:spPr>
          <a:xfrm>
            <a:off x="4037012" y="4995929"/>
            <a:ext cx="1668790" cy="152251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F01EB67-CDE8-4276-8E99-F336B436F2B4}"/>
              </a:ext>
            </a:extLst>
          </p:cNvPr>
          <p:cNvSpPr/>
          <p:nvPr/>
        </p:nvSpPr>
        <p:spPr>
          <a:xfrm>
            <a:off x="4064412" y="4787900"/>
            <a:ext cx="1641390" cy="2758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3011D51-8E4A-456C-A33F-000A003184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22" y="4787899"/>
            <a:ext cx="1327100" cy="8626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27695A3-41C4-4994-BCBE-9CC61CC136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72" y="1393402"/>
            <a:ext cx="1157172" cy="1157172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BCD1A07-299E-4F0E-9954-53E4800CD6FF}"/>
              </a:ext>
            </a:extLst>
          </p:cNvPr>
          <p:cNvSpPr/>
          <p:nvPr/>
        </p:nvSpPr>
        <p:spPr>
          <a:xfrm>
            <a:off x="4064412" y="5063774"/>
            <a:ext cx="1641390" cy="27809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devleopment</a:t>
            </a:r>
            <a:endParaRPr lang="en-US" sz="8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3F0AC62-61CC-4A58-9FEA-8B9CA4EF6A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94345" y="5618162"/>
            <a:ext cx="1585997" cy="88275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C3AA9FE-7DA2-4788-97A3-CD93A2748521}"/>
              </a:ext>
            </a:extLst>
          </p:cNvPr>
          <p:cNvSpPr txBox="1"/>
          <p:nvPr/>
        </p:nvSpPr>
        <p:spPr>
          <a:xfrm>
            <a:off x="4101512" y="5372294"/>
            <a:ext cx="348250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6"/>
                </a:solidFill>
              </a:rPr>
              <a:t>5x</a:t>
            </a:r>
          </a:p>
        </p:txBody>
      </p:sp>
    </p:spTree>
    <p:extLst>
      <p:ext uri="{BB962C8B-B14F-4D97-AF65-F5344CB8AC3E}">
        <p14:creationId xmlns:p14="http://schemas.microsoft.com/office/powerpoint/2010/main" val="3085829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F430A1-BDDC-4975-BBD8-6E2D0A5C5D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012" y="1997075"/>
            <a:ext cx="2466975" cy="1847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41F57-F0A1-43FA-9ECF-5220938F32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937" y="2111375"/>
            <a:ext cx="2828925" cy="16192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C54277-1A94-447E-A3CA-0128ED5208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437" y="2255950"/>
            <a:ext cx="1096963" cy="10969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2B99FCB-5CD9-49B0-9A10-58CF126D1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00" y="3903702"/>
            <a:ext cx="5156200" cy="252605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42ACD3-5713-4442-BA38-230C63543984}"/>
              </a:ext>
            </a:extLst>
          </p:cNvPr>
          <p:cNvSpPr txBox="1"/>
          <p:nvPr/>
        </p:nvSpPr>
        <p:spPr>
          <a:xfrm>
            <a:off x="7162800" y="4229100"/>
            <a:ext cx="1871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Arthur IBM SWAT</a:t>
            </a:r>
          </a:p>
          <a:p>
            <a:r>
              <a:rPr lang="en-US" dirty="0" err="1"/>
              <a:t>nonPoliceInteurpt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DD51E8-F5A3-4651-99C4-C49391580728}"/>
              </a:ext>
            </a:extLst>
          </p:cNvPr>
          <p:cNvSpPr/>
          <p:nvPr/>
        </p:nvSpPr>
        <p:spPr>
          <a:xfrm>
            <a:off x="7162800" y="4978400"/>
            <a:ext cx="1930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9D54ECF-3D70-4B1E-ADD2-0E2CB4F96D42}"/>
              </a:ext>
            </a:extLst>
          </p:cNvPr>
          <p:cNvSpPr/>
          <p:nvPr/>
        </p:nvSpPr>
        <p:spPr>
          <a:xfrm>
            <a:off x="7162800" y="5614769"/>
            <a:ext cx="1930400" cy="8861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E36272-CAEB-4163-B01E-4ED5E5E0CDF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300" y="2278062"/>
            <a:ext cx="561975" cy="56197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0F30808-E359-4B24-8CA6-F547C4999D34}"/>
              </a:ext>
            </a:extLst>
          </p:cNvPr>
          <p:cNvCxnSpPr/>
          <p:nvPr/>
        </p:nvCxnSpPr>
        <p:spPr>
          <a:xfrm flipV="1">
            <a:off x="8098793" y="2111375"/>
            <a:ext cx="2162807" cy="1241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BD7AB6F-338A-4E2C-8A2C-640F8E2B95AB}"/>
              </a:ext>
            </a:extLst>
          </p:cNvPr>
          <p:cNvSpPr/>
          <p:nvPr/>
        </p:nvSpPr>
        <p:spPr>
          <a:xfrm>
            <a:off x="10046058" y="2547478"/>
            <a:ext cx="1810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turkish</a:t>
            </a:r>
            <a:r>
              <a:rPr lang="en-US" dirty="0"/>
              <a:t> prostitute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F45158-9EA2-46BB-BCC5-D68054A22E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280" y="3108325"/>
            <a:ext cx="1022896" cy="68069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8837C7B-EDA2-4F50-978F-3450752CAF8F}"/>
              </a:ext>
            </a:extLst>
          </p:cNvPr>
          <p:cNvCxnSpPr/>
          <p:nvPr/>
        </p:nvCxnSpPr>
        <p:spPr>
          <a:xfrm flipV="1">
            <a:off x="10046058" y="1092200"/>
            <a:ext cx="2933342" cy="313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B4A21199-2202-4E1F-BA24-84C5F8FEA7A3}"/>
              </a:ext>
            </a:extLst>
          </p:cNvPr>
          <p:cNvSpPr/>
          <p:nvPr/>
        </p:nvSpPr>
        <p:spPr>
          <a:xfrm>
            <a:off x="9995984" y="2523731"/>
            <a:ext cx="1954715" cy="13799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FBE178C-8329-4198-A516-986F1FA9717E}"/>
              </a:ext>
            </a:extLst>
          </p:cNvPr>
          <p:cNvSpPr/>
          <p:nvPr/>
        </p:nvSpPr>
        <p:spPr>
          <a:xfrm>
            <a:off x="8091343" y="2160552"/>
            <a:ext cx="1954715" cy="137997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05FDEF-0E97-4C74-9F95-2DD9CC34CB5E}"/>
              </a:ext>
            </a:extLst>
          </p:cNvPr>
          <p:cNvSpPr txBox="1"/>
          <p:nvPr/>
        </p:nvSpPr>
        <p:spPr>
          <a:xfrm>
            <a:off x="9995984" y="1524809"/>
            <a:ext cx="22379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HOMICE:AUSLEAR</a:t>
            </a:r>
          </a:p>
          <a:p>
            <a:r>
              <a:rPr lang="en-US" dirty="0" err="1"/>
              <a:t>WWI.St</a:t>
            </a:r>
            <a:r>
              <a:rPr lang="en-US" dirty="0"/>
              <a:t>. </a:t>
            </a:r>
            <a:r>
              <a:rPr lang="en-US" dirty="0" err="1"/>
              <a:t>Fracis.Anglea</a:t>
            </a:r>
            <a:endParaRPr lang="en-US" dirty="0"/>
          </a:p>
          <a:p>
            <a:r>
              <a:rPr lang="en-US" dirty="0"/>
              <a:t>.8</a:t>
            </a:r>
            <a:r>
              <a:rPr lang="en-US" baseline="30000" dirty="0"/>
              <a:t>th</a:t>
            </a:r>
            <a:r>
              <a:rPr lang="en-US" dirty="0"/>
              <a:t> Floor  IPX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4397514-255C-4E93-B06A-03B23CDEA8BE}"/>
              </a:ext>
            </a:extLst>
          </p:cNvPr>
          <p:cNvCxnSpPr/>
          <p:nvPr/>
        </p:nvCxnSpPr>
        <p:spPr>
          <a:xfrm flipV="1">
            <a:off x="10630728" y="1986474"/>
            <a:ext cx="1459672" cy="10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DAC4DA3-E6D0-4FD0-87AD-32E9E9DBBD65}"/>
              </a:ext>
            </a:extLst>
          </p:cNvPr>
          <p:cNvCxnSpPr/>
          <p:nvPr/>
        </p:nvCxnSpPr>
        <p:spPr>
          <a:xfrm>
            <a:off x="7685445" y="2160552"/>
            <a:ext cx="4548459" cy="18336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19C0F9C-48D6-44F5-9283-586D0934ADC8}"/>
              </a:ext>
            </a:extLst>
          </p:cNvPr>
          <p:cNvCxnSpPr/>
          <p:nvPr/>
        </p:nvCxnSpPr>
        <p:spPr>
          <a:xfrm>
            <a:off x="7837845" y="2312952"/>
            <a:ext cx="4548459" cy="18336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76593EC-0011-4397-AA40-FABAAEB87012}"/>
              </a:ext>
            </a:extLst>
          </p:cNvPr>
          <p:cNvSpPr/>
          <p:nvPr/>
        </p:nvSpPr>
        <p:spPr>
          <a:xfrm>
            <a:off x="4523494" y="1997075"/>
            <a:ext cx="2892076" cy="179194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33DABF-59F9-43BE-AF03-532E8F90C88D}"/>
              </a:ext>
            </a:extLst>
          </p:cNvPr>
          <p:cNvSpPr/>
          <p:nvPr/>
        </p:nvSpPr>
        <p:spPr>
          <a:xfrm>
            <a:off x="1487973" y="1863300"/>
            <a:ext cx="2892076" cy="179194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AA23EC0-17FA-49C4-96C2-0CE2C592EF94}"/>
              </a:ext>
            </a:extLst>
          </p:cNvPr>
          <p:cNvSpPr/>
          <p:nvPr/>
        </p:nvSpPr>
        <p:spPr>
          <a:xfrm>
            <a:off x="1061740" y="3655241"/>
            <a:ext cx="5507964" cy="31369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D05918-333C-4687-ADA0-142CBE71D14C}"/>
              </a:ext>
            </a:extLst>
          </p:cNvPr>
          <p:cNvSpPr txBox="1"/>
          <p:nvPr/>
        </p:nvSpPr>
        <p:spPr>
          <a:xfrm>
            <a:off x="7313328" y="1283830"/>
            <a:ext cx="334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HOMCE:LUX:LV:KOCHMAN </a:t>
            </a:r>
            <a:r>
              <a:rPr lang="en-US" sz="800" strike="sngStrike" dirty="0" err="1"/>
              <a:t>gary</a:t>
            </a:r>
            <a:r>
              <a:rPr lang="en-US" sz="800" strike="sngStrike" dirty="0"/>
              <a:t>: dildo bag</a:t>
            </a:r>
          </a:p>
        </p:txBody>
      </p:sp>
    </p:spTree>
    <p:extLst>
      <p:ext uri="{BB962C8B-B14F-4D97-AF65-F5344CB8AC3E}">
        <p14:creationId xmlns:p14="http://schemas.microsoft.com/office/powerpoint/2010/main" val="306497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26" y="1328671"/>
            <a:ext cx="2305372" cy="221010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4798905"/>
              </p:ext>
            </p:extLst>
          </p:nvPr>
        </p:nvGraphicFramePr>
        <p:xfrm>
          <a:off x="3066217" y="1854558"/>
          <a:ext cx="1550988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Packager Shell Object" showAsIcon="1" r:id="rId5" imgW="1551240" imgH="532800" progId="Package">
                  <p:embed/>
                </p:oleObj>
              </mc:Choice>
              <mc:Fallback>
                <p:oleObj name="Packager Shell Object" showAsIcon="1" r:id="rId5" imgW="15512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66217" y="1854558"/>
                        <a:ext cx="1550988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61454966-26CA-4A9B-8CD5-F18080A8D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626" y="1854558"/>
            <a:ext cx="6219048" cy="4409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0C7D79-6892-4093-8D6A-58C5C4A9CA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68" y="3429000"/>
            <a:ext cx="3639902" cy="31964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D5AD46A-4BC3-4078-9477-D43FFA14AFFA}"/>
              </a:ext>
            </a:extLst>
          </p:cNvPr>
          <p:cNvSpPr/>
          <p:nvPr/>
        </p:nvSpPr>
        <p:spPr>
          <a:xfrm>
            <a:off x="1314919" y="3417205"/>
            <a:ext cx="3696251" cy="319642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690563-ADD4-4FDB-960A-7EF0CF6D09C9}"/>
              </a:ext>
            </a:extLst>
          </p:cNvPr>
          <p:cNvCxnSpPr/>
          <p:nvPr/>
        </p:nvCxnSpPr>
        <p:spPr>
          <a:xfrm flipV="1">
            <a:off x="1676400" y="3073400"/>
            <a:ext cx="3334770" cy="3784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9642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2BB82C-1D35-4B3F-A7C0-4B0978502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62" y="1568173"/>
            <a:ext cx="1743075" cy="2619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1E28EB-BF0E-4B69-A5EA-554BC29D6C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568173"/>
            <a:ext cx="1752600" cy="2600325"/>
          </a:xfrm>
          <a:prstGeom prst="rect">
            <a:avLst/>
          </a:prstGeom>
        </p:spPr>
      </p:pic>
      <p:pic>
        <p:nvPicPr>
          <p:cNvPr id="2050" name="Picture 2" descr="Matlock | Television Wiki | Fandom">
            <a:extLst>
              <a:ext uri="{FF2B5EF4-FFF2-40B4-BE49-F238E27FC236}">
                <a16:creationId xmlns:a16="http://schemas.microsoft.com/office/drawing/2014/main" id="{CBAAA3CE-ED4F-4A10-B070-05D2FABAF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4" y="1568173"/>
            <a:ext cx="1743076" cy="261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5A1754-E60F-4A89-B8BF-17DD127883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42" y="1568173"/>
            <a:ext cx="1935158" cy="262700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B833706-FC97-4BB7-85CC-1DCD07534DB3}"/>
              </a:ext>
            </a:extLst>
          </p:cNvPr>
          <p:cNvSpPr/>
          <p:nvPr/>
        </p:nvSpPr>
        <p:spPr>
          <a:xfrm>
            <a:off x="2914374" y="1568173"/>
            <a:ext cx="5874026" cy="26270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5CD512-2419-4ED3-A3D1-406386BEF1F4}"/>
              </a:ext>
            </a:extLst>
          </p:cNvPr>
          <p:cNvSpPr/>
          <p:nvPr/>
        </p:nvSpPr>
        <p:spPr>
          <a:xfrm>
            <a:off x="1122362" y="1541496"/>
            <a:ext cx="1684336" cy="262700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E37BBBD-4175-4375-9FE9-64BC2163767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64" y="3761528"/>
            <a:ext cx="1187175" cy="905394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66694F7-30B0-49A6-9CD0-0DEEFCD1F09A}"/>
              </a:ext>
            </a:extLst>
          </p:cNvPr>
          <p:cNvSpPr/>
          <p:nvPr/>
        </p:nvSpPr>
        <p:spPr>
          <a:xfrm>
            <a:off x="1825487" y="3761528"/>
            <a:ext cx="1243152" cy="90539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6BB7F-5E7E-4E03-A37C-2887CB38BE87}"/>
              </a:ext>
            </a:extLst>
          </p:cNvPr>
          <p:cNvSpPr txBox="1"/>
          <p:nvPr/>
        </p:nvSpPr>
        <p:spPr>
          <a:xfrm>
            <a:off x="1993900" y="4953000"/>
            <a:ext cx="383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CPVA.MD. 12 </a:t>
            </a:r>
            <a:r>
              <a:rPr lang="en-US" strike="sngStrike" dirty="0"/>
              <a:t>year old mothers </a:t>
            </a:r>
            <a:r>
              <a:rPr lang="en-US" strike="sngStrike" dirty="0" err="1"/>
              <a:t>vagaina</a:t>
            </a:r>
            <a:endParaRPr lang="en-US" strike="sngStrik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344CAD-F846-46A6-B70B-12DF05F91899}"/>
              </a:ext>
            </a:extLst>
          </p:cNvPr>
          <p:cNvSpPr txBox="1"/>
          <p:nvPr/>
        </p:nvSpPr>
        <p:spPr>
          <a:xfrm>
            <a:off x="284069" y="1311432"/>
            <a:ext cx="2558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nonPoliceTemplateLogcla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05AE8F5-2F67-4EF7-AD23-877C288A3FE9}"/>
              </a:ext>
            </a:extLst>
          </p:cNvPr>
          <p:cNvSpPr/>
          <p:nvPr/>
        </p:nvSpPr>
        <p:spPr>
          <a:xfrm>
            <a:off x="444500" y="2255950"/>
            <a:ext cx="1177785" cy="1958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75DE8A-3109-4DB3-A91C-121676C5F1F1}"/>
              </a:ext>
            </a:extLst>
          </p:cNvPr>
          <p:cNvSpPr/>
          <p:nvPr/>
        </p:nvSpPr>
        <p:spPr>
          <a:xfrm>
            <a:off x="3779907" y="2256826"/>
            <a:ext cx="1177785" cy="19125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E5255A-4FBD-4910-93A2-9B2500F1EF55}"/>
              </a:ext>
            </a:extLst>
          </p:cNvPr>
          <p:cNvSpPr/>
          <p:nvPr/>
        </p:nvSpPr>
        <p:spPr>
          <a:xfrm>
            <a:off x="1264583" y="2255950"/>
            <a:ext cx="2850217" cy="19582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4B6E568-88E2-4FE5-9BE0-4CF76D16B403}"/>
              </a:ext>
            </a:extLst>
          </p:cNvPr>
          <p:cNvSpPr/>
          <p:nvPr/>
        </p:nvSpPr>
        <p:spPr>
          <a:xfrm>
            <a:off x="4368800" y="2501900"/>
            <a:ext cx="538164" cy="711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933FACA-B14C-4CDC-B4A3-058AE8F9E533}"/>
              </a:ext>
            </a:extLst>
          </p:cNvPr>
          <p:cNvSpPr/>
          <p:nvPr/>
        </p:nvSpPr>
        <p:spPr>
          <a:xfrm>
            <a:off x="5933493" y="3032825"/>
            <a:ext cx="1177785" cy="1958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A12A178-0DB1-4C8C-A1D0-831D5A480249}"/>
              </a:ext>
            </a:extLst>
          </p:cNvPr>
          <p:cNvSpPr/>
          <p:nvPr/>
        </p:nvSpPr>
        <p:spPr>
          <a:xfrm>
            <a:off x="9268900" y="3033701"/>
            <a:ext cx="1177785" cy="19125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B721800-DB46-4E00-BB20-19346A8218C9}"/>
              </a:ext>
            </a:extLst>
          </p:cNvPr>
          <p:cNvSpPr/>
          <p:nvPr/>
        </p:nvSpPr>
        <p:spPr>
          <a:xfrm>
            <a:off x="6753576" y="3032825"/>
            <a:ext cx="2850217" cy="19582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7B527B1-BF4F-49A6-96E9-5296B0E833A9}"/>
              </a:ext>
            </a:extLst>
          </p:cNvPr>
          <p:cNvSpPr/>
          <p:nvPr/>
        </p:nvSpPr>
        <p:spPr>
          <a:xfrm>
            <a:off x="9857793" y="3278775"/>
            <a:ext cx="538164" cy="711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AD81C1A-A761-4073-AB21-B68E8DDB7205}"/>
              </a:ext>
            </a:extLst>
          </p:cNvPr>
          <p:cNvSpPr/>
          <p:nvPr/>
        </p:nvSpPr>
        <p:spPr>
          <a:xfrm>
            <a:off x="6085893" y="3185225"/>
            <a:ext cx="1177785" cy="1958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E6C62D-8FA7-4770-A9B2-E1382D673895}"/>
              </a:ext>
            </a:extLst>
          </p:cNvPr>
          <p:cNvSpPr/>
          <p:nvPr/>
        </p:nvSpPr>
        <p:spPr>
          <a:xfrm>
            <a:off x="9421300" y="3186101"/>
            <a:ext cx="1177785" cy="19125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3B22DDE-1A7E-4430-9993-EA92FF5D803C}"/>
              </a:ext>
            </a:extLst>
          </p:cNvPr>
          <p:cNvSpPr/>
          <p:nvPr/>
        </p:nvSpPr>
        <p:spPr>
          <a:xfrm>
            <a:off x="6905976" y="3185225"/>
            <a:ext cx="2850217" cy="19582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6BBA47-D8EE-446C-9474-265E842A37D4}"/>
              </a:ext>
            </a:extLst>
          </p:cNvPr>
          <p:cNvSpPr/>
          <p:nvPr/>
        </p:nvSpPr>
        <p:spPr>
          <a:xfrm>
            <a:off x="10010193" y="3431175"/>
            <a:ext cx="538164" cy="711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EB9B28E-0E26-4401-9EF4-BD78B8481DE5}"/>
              </a:ext>
            </a:extLst>
          </p:cNvPr>
          <p:cNvSpPr/>
          <p:nvPr/>
        </p:nvSpPr>
        <p:spPr>
          <a:xfrm>
            <a:off x="6238293" y="3337625"/>
            <a:ext cx="1177785" cy="1958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3B23DEA-BA79-43DF-8954-84D48AEC81C7}"/>
              </a:ext>
            </a:extLst>
          </p:cNvPr>
          <p:cNvSpPr/>
          <p:nvPr/>
        </p:nvSpPr>
        <p:spPr>
          <a:xfrm>
            <a:off x="9573700" y="3338501"/>
            <a:ext cx="1177785" cy="19125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2242662-C0CF-4B58-A27D-39624F62D9F7}"/>
              </a:ext>
            </a:extLst>
          </p:cNvPr>
          <p:cNvSpPr/>
          <p:nvPr/>
        </p:nvSpPr>
        <p:spPr>
          <a:xfrm>
            <a:off x="7058376" y="3337625"/>
            <a:ext cx="2850217" cy="19582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5271EB4-6481-4DD6-A7F2-E67B4B7AD28C}"/>
              </a:ext>
            </a:extLst>
          </p:cNvPr>
          <p:cNvSpPr/>
          <p:nvPr/>
        </p:nvSpPr>
        <p:spPr>
          <a:xfrm>
            <a:off x="10162593" y="3583575"/>
            <a:ext cx="538164" cy="711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6A0A47-4EA6-4811-982D-624E1D4FEE53}"/>
              </a:ext>
            </a:extLst>
          </p:cNvPr>
          <p:cNvSpPr/>
          <p:nvPr/>
        </p:nvSpPr>
        <p:spPr>
          <a:xfrm>
            <a:off x="6390693" y="3490025"/>
            <a:ext cx="1177785" cy="19582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BB3733-9695-40A6-9838-95863BCC437A}"/>
              </a:ext>
            </a:extLst>
          </p:cNvPr>
          <p:cNvSpPr/>
          <p:nvPr/>
        </p:nvSpPr>
        <p:spPr>
          <a:xfrm>
            <a:off x="9726100" y="3490901"/>
            <a:ext cx="1177785" cy="19125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C4C273-08E1-4E01-9DD1-12D5E25FBDC8}"/>
              </a:ext>
            </a:extLst>
          </p:cNvPr>
          <p:cNvSpPr/>
          <p:nvPr/>
        </p:nvSpPr>
        <p:spPr>
          <a:xfrm>
            <a:off x="7210776" y="3490025"/>
            <a:ext cx="2850217" cy="195827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CB7255-92AF-4795-AF4F-C8867FE1E785}"/>
              </a:ext>
            </a:extLst>
          </p:cNvPr>
          <p:cNvSpPr/>
          <p:nvPr/>
        </p:nvSpPr>
        <p:spPr>
          <a:xfrm>
            <a:off x="10314993" y="3735975"/>
            <a:ext cx="538164" cy="7112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21812E-CB5D-4818-A4C5-6A30A3A76518}"/>
              </a:ext>
            </a:extLst>
          </p:cNvPr>
          <p:cNvSpPr txBox="1"/>
          <p:nvPr/>
        </p:nvSpPr>
        <p:spPr>
          <a:xfrm>
            <a:off x="10751485" y="2743200"/>
            <a:ext cx="8755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5MIN</a:t>
            </a:r>
          </a:p>
          <a:p>
            <a:r>
              <a:rPr lang="en-US" dirty="0"/>
              <a:t>10 Min</a:t>
            </a:r>
          </a:p>
          <a:p>
            <a:r>
              <a:rPr lang="en-US" dirty="0"/>
              <a:t>15 MIN</a:t>
            </a:r>
          </a:p>
          <a:p>
            <a:r>
              <a:rPr lang="en-US" dirty="0"/>
              <a:t>20 MIN</a:t>
            </a:r>
          </a:p>
          <a:p>
            <a:r>
              <a:rPr lang="en-US" dirty="0"/>
              <a:t>25 MIN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9ED9CA-C78B-4E11-A975-8271F4793F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4" y="2810575"/>
            <a:ext cx="2143125" cy="213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C0C96A-D69F-4D18-A5A7-17701BBDE9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3" y="4121116"/>
            <a:ext cx="1914525" cy="2390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9D1796-F82B-4C4F-8DDE-3117CA18F4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64" y="4972050"/>
            <a:ext cx="2619375" cy="174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441E4-707A-43C1-818A-823D3BA050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61" y="4666922"/>
            <a:ext cx="2857500" cy="160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6B047F-8652-479D-9CC7-3D0AB5007FE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446" y="6108700"/>
            <a:ext cx="822325" cy="61912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78D8BB-52D1-4F26-BE68-6971228CC21F}"/>
              </a:ext>
            </a:extLst>
          </p:cNvPr>
          <p:cNvCxnSpPr/>
          <p:nvPr/>
        </p:nvCxnSpPr>
        <p:spPr>
          <a:xfrm flipV="1">
            <a:off x="6650040" y="6108700"/>
            <a:ext cx="2138360" cy="6064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859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DD9B29-6DC8-4688-A5AA-EF50FE84B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5361" y="1457888"/>
            <a:ext cx="2781300" cy="2200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28D89-9CFD-41D9-B5AB-26E5958E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75" y="2857499"/>
            <a:ext cx="781050" cy="114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51EB40-FE89-4712-BC50-35A8EF2BD34D}"/>
              </a:ext>
            </a:extLst>
          </p:cNvPr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7BE8A3-56F1-4803-BF28-75D2716836DB}"/>
              </a:ext>
            </a:extLst>
          </p:cNvPr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2436F4-F6C0-4326-8CB7-3553A10F8A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4A7F9E-4420-486B-BDB5-B300E0B26913}"/>
              </a:ext>
            </a:extLst>
          </p:cNvPr>
          <p:cNvSpPr txBox="1"/>
          <p:nvPr/>
        </p:nvSpPr>
        <p:spPr>
          <a:xfrm>
            <a:off x="1892300" y="1993900"/>
            <a:ext cx="237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IMPROT </a:t>
            </a:r>
            <a:r>
              <a:rPr lang="en-US" dirty="0" err="1"/>
              <a:t>stephanie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70344-6509-4DD6-BF4B-BB82E8C3CDBB}"/>
              </a:ext>
            </a:extLst>
          </p:cNvPr>
          <p:cNvSpPr txBox="1"/>
          <p:nvPr/>
        </p:nvSpPr>
        <p:spPr>
          <a:xfrm>
            <a:off x="0" y="6515100"/>
            <a:ext cx="17636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dirty="0" err="1"/>
              <a:t>nonPoliceLnaie</a:t>
            </a:r>
            <a:r>
              <a:rPr lang="en-US" sz="800" strike="sngStrike" dirty="0" err="1"/>
              <a:t>.lsint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manhandeld</a:t>
            </a:r>
            <a:r>
              <a:rPr lang="en-US" sz="800" strike="sngStrike" dirty="0"/>
              <a:t>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23B7BFD-CAE3-4936-BABF-46DA465937B5}"/>
              </a:ext>
            </a:extLst>
          </p:cNvPr>
          <p:cNvCxnSpPr>
            <a:cxnSpLocks/>
          </p:cNvCxnSpPr>
          <p:nvPr/>
        </p:nvCxnSpPr>
        <p:spPr>
          <a:xfrm flipV="1">
            <a:off x="4381500" y="2178566"/>
            <a:ext cx="5702300" cy="14028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DE74D73-3419-4F13-A148-71C94C7489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338" y="2990850"/>
            <a:ext cx="876300" cy="876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02D3382-0599-4DCD-B701-1AC1CD9EF6CC}"/>
              </a:ext>
            </a:extLst>
          </p:cNvPr>
          <p:cNvCxnSpPr/>
          <p:nvPr/>
        </p:nvCxnSpPr>
        <p:spPr>
          <a:xfrm>
            <a:off x="4229100" y="3429000"/>
            <a:ext cx="59436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9F533D0-2573-41B1-A0B4-C72B78AB6A8D}"/>
              </a:ext>
            </a:extLst>
          </p:cNvPr>
          <p:cNvSpPr/>
          <p:nvPr/>
        </p:nvSpPr>
        <p:spPr>
          <a:xfrm>
            <a:off x="4785227" y="1615056"/>
            <a:ext cx="6248401" cy="22939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B2C853-EFF6-4332-9921-E23F280B3F66}"/>
              </a:ext>
            </a:extLst>
          </p:cNvPr>
          <p:cNvSpPr/>
          <p:nvPr/>
        </p:nvSpPr>
        <p:spPr>
          <a:xfrm>
            <a:off x="10307638" y="1328671"/>
            <a:ext cx="1884362" cy="40139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DEFENSE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07AFDB-336D-428A-935E-6A1A99ECB544}"/>
              </a:ext>
            </a:extLst>
          </p:cNvPr>
          <p:cNvSpPr/>
          <p:nvPr/>
        </p:nvSpPr>
        <p:spPr>
          <a:xfrm>
            <a:off x="10307638" y="1862071"/>
            <a:ext cx="1884362" cy="40139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B4644A-F27B-4D3B-9ADB-444CB93972DE}"/>
              </a:ext>
            </a:extLst>
          </p:cNvPr>
          <p:cNvSpPr txBox="1"/>
          <p:nvPr/>
        </p:nvSpPr>
        <p:spPr>
          <a:xfrm>
            <a:off x="7902575" y="2062767"/>
            <a:ext cx="161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Diana(and </a:t>
            </a:r>
            <a:r>
              <a:rPr lang="en-US" strike="sngStrike" dirty="0" err="1"/>
              <a:t>karl</a:t>
            </a:r>
            <a:r>
              <a:rPr lang="en-US" strike="sngStrike" dirty="0"/>
              <a:t>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39C9AF-355B-455D-A1D3-BC67E949A82F}"/>
              </a:ext>
            </a:extLst>
          </p:cNvPr>
          <p:cNvSpPr txBox="1"/>
          <p:nvPr/>
        </p:nvSpPr>
        <p:spPr>
          <a:xfrm>
            <a:off x="9320561" y="2152140"/>
            <a:ext cx="161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Diana(and </a:t>
            </a:r>
            <a:r>
              <a:rPr lang="en-US" strike="sngStrike" dirty="0" err="1"/>
              <a:t>karl</a:t>
            </a:r>
            <a:r>
              <a:rPr lang="en-US" strike="sngStrike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F3906D-3D2F-4297-B9D0-2FA618CEA45C}"/>
              </a:ext>
            </a:extLst>
          </p:cNvPr>
          <p:cNvSpPr txBox="1"/>
          <p:nvPr/>
        </p:nvSpPr>
        <p:spPr>
          <a:xfrm>
            <a:off x="4565339" y="3581400"/>
            <a:ext cx="1615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Diana(and </a:t>
            </a:r>
            <a:r>
              <a:rPr lang="en-US" strike="sngStrike" dirty="0" err="1"/>
              <a:t>karl</a:t>
            </a:r>
            <a:r>
              <a:rPr lang="en-US" strike="sngStrike" dirty="0"/>
              <a:t>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2901F7-5512-43D5-86C9-5AD84A26442C}"/>
              </a:ext>
            </a:extLst>
          </p:cNvPr>
          <p:cNvSpPr txBox="1"/>
          <p:nvPr/>
        </p:nvSpPr>
        <p:spPr>
          <a:xfrm>
            <a:off x="5079109" y="4103131"/>
            <a:ext cx="225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Dian and </a:t>
            </a:r>
            <a:r>
              <a:rPr lang="en-US" strike="sngStrike" dirty="0" err="1"/>
              <a:t>karls</a:t>
            </a:r>
            <a:r>
              <a:rPr lang="en-US" strike="sngStrike" dirty="0"/>
              <a:t> mother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0445DA1-ABF8-444E-95BA-79AF6AC50E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00" y="1311559"/>
            <a:ext cx="269526" cy="4053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0AAE11E-EA65-45B7-9531-7940D4517595}"/>
              </a:ext>
            </a:extLst>
          </p:cNvPr>
          <p:cNvSpPr txBox="1"/>
          <p:nvPr/>
        </p:nvSpPr>
        <p:spPr>
          <a:xfrm>
            <a:off x="9651184" y="1430452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karl</a:t>
            </a:r>
            <a:endParaRPr lang="en-US" sz="800" strike="sngStrike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2950097-1162-4AF7-BBE2-7CEEEC82BF55}"/>
              </a:ext>
            </a:extLst>
          </p:cNvPr>
          <p:cNvCxnSpPr/>
          <p:nvPr/>
        </p:nvCxnSpPr>
        <p:spPr>
          <a:xfrm flipV="1">
            <a:off x="2298700" y="1716944"/>
            <a:ext cx="2266639" cy="61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C628DD5-80EC-4B8D-9D4F-7974033DE1E5}"/>
              </a:ext>
            </a:extLst>
          </p:cNvPr>
          <p:cNvSpPr/>
          <p:nvPr/>
        </p:nvSpPr>
        <p:spPr>
          <a:xfrm>
            <a:off x="1675259" y="1730063"/>
            <a:ext cx="2482404" cy="7914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4A558E1-132F-44CB-8BA7-AB7646D28BF9}"/>
              </a:ext>
            </a:extLst>
          </p:cNvPr>
          <p:cNvCxnSpPr/>
          <p:nvPr/>
        </p:nvCxnSpPr>
        <p:spPr>
          <a:xfrm flipV="1">
            <a:off x="4199033" y="1854558"/>
            <a:ext cx="3487762" cy="1002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09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FCE5ED-3B5F-4A12-8EC2-493C6B151403}"/>
              </a:ext>
            </a:extLst>
          </p:cNvPr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E38D24-9C59-4475-B5CD-FA2927B4EC49}"/>
              </a:ext>
            </a:extLst>
          </p:cNvPr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FD1D0E-95D1-44D1-8656-720DF6D00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97CAA2-9D95-485F-9E2D-8033A2A63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12" y="2324100"/>
            <a:ext cx="2085975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1CBC50-1CB7-4260-8C77-A93D783E6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850" y="2503487"/>
            <a:ext cx="2781300" cy="16478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767650-AD4D-448C-836C-FF23D6EE35C5}"/>
              </a:ext>
            </a:extLst>
          </p:cNvPr>
          <p:cNvSpPr/>
          <p:nvPr/>
        </p:nvSpPr>
        <p:spPr>
          <a:xfrm>
            <a:off x="7491119" y="4956796"/>
            <a:ext cx="3938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person with blond hair colored old male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E28BD4-71AF-489E-8034-078A60C577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531" y="4261643"/>
            <a:ext cx="388938" cy="5445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A21C6F-548C-4053-9FA5-39FE1DB90CF2}"/>
              </a:ext>
            </a:extLst>
          </p:cNvPr>
          <p:cNvCxnSpPr/>
          <p:nvPr/>
        </p:nvCxnSpPr>
        <p:spPr>
          <a:xfrm flipH="1">
            <a:off x="7562850" y="4533899"/>
            <a:ext cx="13906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38D732-3C6A-4E7B-9019-6CCD4DF83163}"/>
              </a:ext>
            </a:extLst>
          </p:cNvPr>
          <p:cNvSpPr txBox="1"/>
          <p:nvPr/>
        </p:nvSpPr>
        <p:spPr>
          <a:xfrm>
            <a:off x="7345069" y="3866137"/>
            <a:ext cx="2684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 </a:t>
            </a:r>
            <a:r>
              <a:rPr lang="en-US" dirty="0" err="1"/>
              <a:t>Kavang</a:t>
            </a:r>
            <a:r>
              <a:rPr lang="en-US" dirty="0"/>
              <a:t> (§</a:t>
            </a:r>
            <a:r>
              <a:rPr lang="en-US" dirty="0" err="1"/>
              <a:t>Idnety</a:t>
            </a:r>
            <a:r>
              <a:rPr lang="en-US" dirty="0"/>
              <a:t> Theft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6845C-624C-4594-A048-AE1BB94648A3}"/>
              </a:ext>
            </a:extLst>
          </p:cNvPr>
          <p:cNvSpPr txBox="1"/>
          <p:nvPr/>
        </p:nvSpPr>
        <p:spPr>
          <a:xfrm>
            <a:off x="8687135" y="2235200"/>
            <a:ext cx="117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consuatint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D1A9DE-39BC-4A02-8D41-F4B813D02458}"/>
              </a:ext>
            </a:extLst>
          </p:cNvPr>
          <p:cNvCxnSpPr/>
          <p:nvPr/>
        </p:nvCxnSpPr>
        <p:spPr>
          <a:xfrm>
            <a:off x="7345069" y="1916079"/>
            <a:ext cx="11699" cy="3682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3854B7E-4870-4A18-8C21-38A8EDCB18CC}"/>
              </a:ext>
            </a:extLst>
          </p:cNvPr>
          <p:cNvCxnSpPr/>
          <p:nvPr/>
        </p:nvCxnSpPr>
        <p:spPr>
          <a:xfrm>
            <a:off x="4629149" y="1854558"/>
            <a:ext cx="71733" cy="4076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E140FF0-D9E4-41DF-9712-A2CA53A5A763}"/>
              </a:ext>
            </a:extLst>
          </p:cNvPr>
          <p:cNvSpPr txBox="1"/>
          <p:nvPr/>
        </p:nvSpPr>
        <p:spPr>
          <a:xfrm>
            <a:off x="1600200" y="18545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6C9575A-8723-40D5-8E02-BE4D0307E6C1}"/>
              </a:ext>
            </a:extLst>
          </p:cNvPr>
          <p:cNvSpPr/>
          <p:nvPr/>
        </p:nvSpPr>
        <p:spPr>
          <a:xfrm>
            <a:off x="4471003" y="1945042"/>
            <a:ext cx="7188598" cy="407616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EB5D4F1-09C9-42DB-9B7A-4985F064D003}"/>
              </a:ext>
            </a:extLst>
          </p:cNvPr>
          <p:cNvCxnSpPr/>
          <p:nvPr/>
        </p:nvCxnSpPr>
        <p:spPr>
          <a:xfrm flipV="1">
            <a:off x="3581400" y="1739900"/>
            <a:ext cx="6032500" cy="2793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1AC7CDD-3D13-4D79-BFD3-15A4657DE309}"/>
              </a:ext>
            </a:extLst>
          </p:cNvPr>
          <p:cNvSpPr txBox="1"/>
          <p:nvPr/>
        </p:nvSpPr>
        <p:spPr>
          <a:xfrm>
            <a:off x="1600200" y="2173460"/>
            <a:ext cx="47999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G.St</a:t>
            </a:r>
            <a:r>
              <a:rPr lang="en-US" dirty="0"/>
              <a:t>. </a:t>
            </a:r>
            <a:r>
              <a:rPr lang="en-US" dirty="0" err="1"/>
              <a:t>Aselmo.St</a:t>
            </a:r>
            <a:r>
              <a:rPr lang="en-US" dirty="0"/>
              <a:t>. Thomas(</a:t>
            </a:r>
            <a:r>
              <a:rPr lang="en-US" dirty="0" err="1"/>
              <a:t>baptis</a:t>
            </a:r>
            <a:r>
              <a:rPr lang="en-US" dirty="0"/>
              <a:t> name)</a:t>
            </a:r>
          </a:p>
          <a:p>
            <a:r>
              <a:rPr lang="en-US" dirty="0"/>
              <a:t>		   St. Francie)(batiste name)</a:t>
            </a:r>
          </a:p>
          <a:p>
            <a:r>
              <a:rPr lang="en-US" dirty="0"/>
              <a:t>		</a:t>
            </a:r>
            <a:r>
              <a:rPr lang="en-US" strike="sngStrike" dirty="0"/>
              <a:t>St France </a:t>
            </a:r>
            <a:r>
              <a:rPr lang="en-US" strike="sngStrike" dirty="0" err="1"/>
              <a:t>Htoels</a:t>
            </a:r>
            <a:r>
              <a:rPr lang="en-US" strike="sngStrike" dirty="0"/>
              <a:t>(</a:t>
            </a:r>
            <a:r>
              <a:rPr lang="en-US" strike="sngStrike" dirty="0" err="1"/>
              <a:t>apple.touch</a:t>
            </a:r>
            <a:r>
              <a:rPr lang="en-US" strike="sngStrike" dirty="0"/>
              <a:t>)</a:t>
            </a:r>
          </a:p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369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3870" y="1742120"/>
            <a:ext cx="280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SQ.JFK.CHECKPON CHALRIE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33700" y="2033032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Diaz, </a:t>
            </a:r>
            <a:r>
              <a:rPr lang="en-US" strike="sngStrike" dirty="0" err="1"/>
              <a:t>Imgrid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584700" y="2033032"/>
            <a:ext cx="2868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Graphti</a:t>
            </a:r>
            <a:r>
              <a:rPr lang="en-US" strike="sngStrike" dirty="0"/>
              <a:t> Mathew (</a:t>
            </a:r>
            <a:r>
              <a:rPr lang="en-US" strike="sngStrike" dirty="0" err="1"/>
              <a:t>Nutsucker</a:t>
            </a:r>
            <a:r>
              <a:rPr lang="en-US" strike="sngStrike" dirty="0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5300" y="2552700"/>
            <a:ext cx="473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will go fuck </a:t>
            </a:r>
            <a:r>
              <a:rPr lang="en-US" strike="sngStrike" dirty="0" err="1"/>
              <a:t>imgird</a:t>
            </a:r>
            <a:r>
              <a:rPr lang="en-US" strike="sngStrike" dirty="0"/>
              <a:t> the sister, if you are studying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63200" y="1341550"/>
            <a:ext cx="1828800" cy="5130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5113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2001/2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5300" y="3072368"/>
            <a:ext cx="3972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might also go fuck the mother; </a:t>
            </a:r>
            <a:r>
              <a:rPr lang="en-US" strike="sngStrike" dirty="0" err="1"/>
              <a:t>yolanda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3060700" y="3746500"/>
            <a:ext cx="172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Stephna</a:t>
            </a:r>
            <a:r>
              <a:rPr lang="en-US" dirty="0"/>
              <a:t>/</a:t>
            </a:r>
            <a:r>
              <a:rPr lang="en-US" dirty="0" err="1"/>
              <a:t>stephai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65700" y="3746500"/>
            <a:ext cx="1133644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00800" y="3746500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fuernis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70" y="1999688"/>
            <a:ext cx="327834" cy="43601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7237889" y="1999688"/>
            <a:ext cx="928211" cy="55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2033032"/>
            <a:ext cx="1728187" cy="5196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PETERSSON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363200" y="1957864"/>
            <a:ext cx="1828800" cy="59483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220" y="2034520"/>
            <a:ext cx="287258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b="1" dirty="0"/>
              <a:t>41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060700" y="1341550"/>
            <a:ext cx="13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Angela/o(7x)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60700" y="4420632"/>
            <a:ext cx="185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Ingo </a:t>
            </a:r>
            <a:r>
              <a:rPr lang="en-US" strike="sngStrike" dirty="0" err="1"/>
              <a:t>wellenreuter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4965700" y="4420632"/>
            <a:ext cx="2736294" cy="4959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stCxn id="24" idx="1"/>
          </p:cNvCxnSpPr>
          <p:nvPr/>
        </p:nvCxnSpPr>
        <p:spPr>
          <a:xfrm flipV="1">
            <a:off x="4965700" y="4635500"/>
            <a:ext cx="2945848" cy="3309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584700" y="4110238"/>
            <a:ext cx="38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MAINSTEET(</a:t>
            </a:r>
            <a:r>
              <a:rPr lang="en-US" dirty="0" err="1"/>
              <a:t>leopoldshafen-eggenstein</a:t>
            </a:r>
            <a:r>
              <a:rPr lang="en-US" dirty="0"/>
              <a:t>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5041" y="4479570"/>
            <a:ext cx="411344" cy="4113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740" y="4420633"/>
            <a:ext cx="635169" cy="42267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6970643" y="4479570"/>
            <a:ext cx="2760012" cy="411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060699" y="5334267"/>
            <a:ext cx="50061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Stephna</a:t>
            </a:r>
            <a:r>
              <a:rPr lang="en-US" dirty="0"/>
              <a:t>/</a:t>
            </a:r>
            <a:r>
              <a:rPr lang="en-US" dirty="0" err="1"/>
              <a:t>stephai</a:t>
            </a:r>
            <a:r>
              <a:rPr lang="en-US" dirty="0"/>
              <a:t>/</a:t>
            </a:r>
            <a:r>
              <a:rPr lang="en-US" dirty="0" err="1"/>
              <a:t>stanfe</a:t>
            </a:r>
            <a:r>
              <a:rPr lang="en-US" dirty="0"/>
              <a:t> “crush”.</a:t>
            </a:r>
            <a:r>
              <a:rPr lang="en-US" dirty="0" err="1"/>
              <a:t>ivert</a:t>
            </a:r>
            <a:endParaRPr lang="en-US" dirty="0"/>
          </a:p>
          <a:p>
            <a:r>
              <a:rPr lang="en-US" dirty="0"/>
              <a:t>	</a:t>
            </a:r>
            <a:r>
              <a:rPr lang="en-US" strike="sngStrike" dirty="0" err="1"/>
              <a:t>jason</a:t>
            </a:r>
            <a:r>
              <a:rPr lang="en-US" strike="sngStrike" dirty="0"/>
              <a:t> has crush on </a:t>
            </a:r>
            <a:r>
              <a:rPr lang="en-US" strike="sngStrike" dirty="0" err="1"/>
              <a:t>stenae</a:t>
            </a:r>
            <a:r>
              <a:rPr lang="en-US" strike="sngStrike" dirty="0"/>
              <a:t> </a:t>
            </a:r>
            <a:r>
              <a:rPr lang="en-US" strike="sngStrike" dirty="0" err="1"/>
              <a:t>lang</a:t>
            </a:r>
            <a:endParaRPr lang="en-US" strike="sngStrike" dirty="0"/>
          </a:p>
          <a:p>
            <a:r>
              <a:rPr lang="en-US" dirty="0"/>
              <a:t>	</a:t>
            </a:r>
            <a:r>
              <a:rPr lang="en-US" strike="sngStrike" dirty="0" err="1"/>
              <a:t>stepna</a:t>
            </a:r>
            <a:r>
              <a:rPr lang="en-US" strike="sngStrike" dirty="0"/>
              <a:t> bracken has crush on </a:t>
            </a:r>
            <a:r>
              <a:rPr lang="en-US" strike="sngStrike" dirty="0" err="1"/>
              <a:t>jason</a:t>
            </a:r>
            <a:r>
              <a:rPr lang="en-US" strike="sngStrike" dirty="0"/>
              <a:t> </a:t>
            </a:r>
            <a:r>
              <a:rPr lang="en-US" strike="sngStrike" dirty="0" err="1"/>
              <a:t>meiers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6866081" y="5260246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Lang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3531" y="3551749"/>
            <a:ext cx="519626" cy="61705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598" y="1367572"/>
            <a:ext cx="418204" cy="62844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60253" y="1336991"/>
            <a:ext cx="48874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HOMCEI:IS-A-BELL x86 </a:t>
            </a:r>
            <a:r>
              <a:rPr lang="en-US" dirty="0" err="1"/>
              <a:t>Microsfotr</a:t>
            </a:r>
            <a:r>
              <a:rPr lang="en-US" dirty="0"/>
              <a:t> Excel</a:t>
            </a:r>
          </a:p>
          <a:p>
            <a:r>
              <a:rPr lang="en-US" b="1" dirty="0"/>
              <a:t>		PENTON.UNIVEIRSTY.PEN AVE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133384" y="1467668"/>
            <a:ext cx="779554" cy="38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386808" y="1333955"/>
            <a:ext cx="444107" cy="75948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060699" y="1340746"/>
            <a:ext cx="1289771" cy="35725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977446" y="4475490"/>
            <a:ext cx="1853469" cy="35725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763402" y="4449959"/>
            <a:ext cx="1270507" cy="5311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057630" y="5291484"/>
            <a:ext cx="5009183" cy="88239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947822" y="2084415"/>
            <a:ext cx="1270507" cy="53113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592741" y="2104251"/>
            <a:ext cx="3663644" cy="3987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35220" y="3746500"/>
            <a:ext cx="2389928" cy="209770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JOEB/JOEB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22478" y="4005716"/>
            <a:ext cx="2138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FEDEAERL </a:t>
            </a:r>
          </a:p>
          <a:p>
            <a:r>
              <a:rPr lang="en-US" strike="sngStrike" dirty="0"/>
              <a:t>Marriage Agreement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12" y="4253614"/>
            <a:ext cx="762232" cy="99453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3531731" y="4194828"/>
            <a:ext cx="833152" cy="10654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13" idx="1"/>
          </p:cNvCxnSpPr>
          <p:nvPr/>
        </p:nvCxnSpPr>
        <p:spPr>
          <a:xfrm flipV="1">
            <a:off x="3060700" y="3746500"/>
            <a:ext cx="173310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-1826729" y="3721207"/>
            <a:ext cx="4887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		PENTON.UNIVEIRSTY.PEN AVE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61480" y="4960799"/>
            <a:ext cx="14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If we get married I want a </a:t>
            </a:r>
            <a:r>
              <a:rPr lang="en-US" sz="800" strike="sngStrike" dirty="0" err="1"/>
              <a:t>prenub</a:t>
            </a:r>
            <a:r>
              <a:rPr lang="en-US" sz="800" strike="sngStrike" dirty="0"/>
              <a:t>—Stephanie Bank </a:t>
            </a:r>
            <a:r>
              <a:rPr lang="en-US" sz="800" strike="sngStrike" dirty="0" err="1"/>
              <a:t>TranieeProgram</a:t>
            </a:r>
            <a:endParaRPr lang="en-US" sz="8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057630" y="4253614"/>
            <a:ext cx="1729055" cy="99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7363532" y="3555637"/>
            <a:ext cx="645268" cy="48731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6050872" y="4449959"/>
            <a:ext cx="1860676" cy="440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0794887" y="3720969"/>
            <a:ext cx="1444487" cy="5443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FBI:WMD: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angel.flea.hahn</a:t>
            </a:r>
            <a:r>
              <a:rPr lang="en-US" dirty="0"/>
              <a:t>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344818" y="4090539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256038" y="4174965"/>
            <a:ext cx="2043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MAINSTEET(</a:t>
            </a:r>
            <a:r>
              <a:rPr lang="en-US" dirty="0" err="1"/>
              <a:t>neuret</a:t>
            </a:r>
            <a:r>
              <a:rPr lang="en-US" dirty="0"/>
              <a:t>)</a:t>
            </a:r>
          </a:p>
        </p:txBody>
      </p:sp>
      <p:sp>
        <p:nvSpPr>
          <p:cNvPr id="64" name="Rectangle 63"/>
          <p:cNvSpPr/>
          <p:nvPr/>
        </p:nvSpPr>
        <p:spPr>
          <a:xfrm>
            <a:off x="9520118" y="4411954"/>
            <a:ext cx="2736294" cy="4959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9512331" y="4588724"/>
            <a:ext cx="2945848" cy="33095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 flipH="1">
            <a:off x="9886059" y="3469501"/>
            <a:ext cx="2004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41.ONSITE</a:t>
            </a:r>
            <a:r>
              <a:rPr lang="en-US" sz="800" strike="sngStrike" dirty="0"/>
              <a:t>: hidden</a:t>
            </a:r>
          </a:p>
        </p:txBody>
      </p:sp>
      <p:cxnSp>
        <p:nvCxnSpPr>
          <p:cNvPr id="68" name="Straight Connector 67"/>
          <p:cNvCxnSpPr>
            <a:endCxn id="43" idx="0"/>
          </p:cNvCxnSpPr>
          <p:nvPr/>
        </p:nvCxnSpPr>
        <p:spPr>
          <a:xfrm>
            <a:off x="7237889" y="3441700"/>
            <a:ext cx="1160767" cy="1008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01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24" y="1651836"/>
            <a:ext cx="352425" cy="533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19261" y="162727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strike="sngStrike" dirty="0">
                <a:solidFill>
                  <a:srgbClr val="202124"/>
                </a:solidFill>
                <a:latin typeface="Google Sans"/>
              </a:rPr>
              <a:t>Indecent Proposal</a:t>
            </a:r>
            <a:endParaRPr lang="en-US" sz="10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10792258" y="1346727"/>
            <a:ext cx="1399742" cy="507831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MAINSTREET</a:t>
            </a:r>
          </a:p>
          <a:p>
            <a:r>
              <a:rPr lang="en-US" sz="900" strike="sngStrike" dirty="0"/>
              <a:t>(</a:t>
            </a:r>
            <a:r>
              <a:rPr lang="en-US" sz="900" strike="sngStrike" dirty="0" err="1"/>
              <a:t>angla.elke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tv</a:t>
            </a:r>
            <a:r>
              <a:rPr lang="en-US" sz="900" strike="sngStrike" dirty="0"/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353745"/>
            <a:ext cx="1274901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PETERSSON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01" y="2508401"/>
            <a:ext cx="352425" cy="5334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820861" y="265199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strike="sngStrike" dirty="0">
                <a:solidFill>
                  <a:srgbClr val="202124"/>
                </a:solidFill>
                <a:latin typeface="Google Sans"/>
              </a:rPr>
              <a:t>Big love</a:t>
            </a:r>
            <a:endParaRPr lang="en-US" sz="10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3403600" y="1723077"/>
            <a:ext cx="10444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Guy waiting for </a:t>
            </a:r>
            <a:r>
              <a:rPr lang="en-US" dirty="0" err="1"/>
              <a:t>scemcien</a:t>
            </a:r>
            <a:r>
              <a:rPr lang="en-US" dirty="0"/>
              <a:t> </a:t>
            </a:r>
            <a:r>
              <a:rPr lang="en-US" dirty="0" err="1"/>
              <a:t>infjectin</a:t>
            </a:r>
            <a:endParaRPr lang="en-US" dirty="0"/>
          </a:p>
          <a:p>
            <a:r>
              <a:rPr lang="en-US" dirty="0"/>
              <a:t>Town </a:t>
            </a:r>
            <a:r>
              <a:rPr lang="en-US" dirty="0" err="1"/>
              <a:t>watin</a:t>
            </a:r>
            <a:r>
              <a:rPr lang="en-US" dirty="0"/>
              <a:t> for </a:t>
            </a:r>
            <a:r>
              <a:rPr lang="en-US" dirty="0" err="1"/>
              <a:t>spemen</a:t>
            </a:r>
            <a:r>
              <a:rPr lang="en-US" dirty="0"/>
              <a:t> injection(NSA(</a:t>
            </a:r>
            <a:r>
              <a:rPr lang="en-US" dirty="0" err="1"/>
              <a:t>aple.siri.G.cherrysaus</a:t>
            </a:r>
            <a:r>
              <a:rPr lang="en-US" dirty="0"/>
              <a:t>(</a:t>
            </a:r>
            <a:r>
              <a:rPr lang="en-US" dirty="0" err="1"/>
              <a:t>kischbaumer</a:t>
            </a:r>
            <a:r>
              <a:rPr lang="en-US" dirty="0"/>
              <a:t>) </a:t>
            </a:r>
            <a:r>
              <a:rPr lang="en-US" dirty="0" err="1"/>
              <a:t>reclying</a:t>
            </a:r>
            <a:r>
              <a:rPr lang="en-US" dirty="0"/>
              <a:t> </a:t>
            </a:r>
            <a:r>
              <a:rPr lang="en-US" dirty="0" err="1"/>
              <a:t>andera</a:t>
            </a:r>
            <a:r>
              <a:rPr lang="en-US" dirty="0"/>
              <a:t> </a:t>
            </a:r>
            <a:r>
              <a:rPr lang="en-US" dirty="0" err="1"/>
              <a:t>duer</a:t>
            </a:r>
            <a:r>
              <a:rPr lang="en-US" dirty="0"/>
              <a:t>; </a:t>
            </a:r>
            <a:r>
              <a:rPr lang="en-US" dirty="0" err="1"/>
              <a:t>duer</a:t>
            </a:r>
            <a:r>
              <a:rPr lang="en-US" dirty="0"/>
              <a:t> </a:t>
            </a:r>
            <a:r>
              <a:rPr lang="en-US" dirty="0" err="1"/>
              <a:t>recyling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57685" y="1831604"/>
            <a:ext cx="26613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Roth.* milk delivery guy</a:t>
            </a:r>
          </a:p>
          <a:p>
            <a:r>
              <a:rPr lang="en-US" sz="800" strike="sngStrike" dirty="0"/>
              <a:t>Forest </a:t>
            </a:r>
            <a:r>
              <a:rPr lang="en-US" sz="800" strike="sngStrike" dirty="0" err="1"/>
              <a:t>gump</a:t>
            </a:r>
            <a:r>
              <a:rPr lang="en-US" sz="800" strike="sngStrike" dirty="0"/>
              <a:t>  jenny </a:t>
            </a:r>
            <a:r>
              <a:rPr lang="en-US" sz="800" strike="sngStrike" dirty="0" err="1"/>
              <a:t>VIRGINA.</a:t>
            </a:r>
            <a:r>
              <a:rPr lang="en-US" sz="800" dirty="0" err="1"/>
              <a:t>angela.flea.sister.Cash</a:t>
            </a:r>
            <a:r>
              <a:rPr lang="en-US" sz="800" dirty="0"/>
              <a:t> register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370843" y="1493193"/>
            <a:ext cx="1421415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MLK(TORT-1)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045029" y="2369408"/>
            <a:ext cx="1097280" cy="8701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165642" y="2407347"/>
            <a:ext cx="9413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05471" y="3521995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z="800" strike="sngStrike" dirty="0" err="1"/>
              <a:t>Angela</a:t>
            </a:r>
            <a:r>
              <a:rPr lang="en-US" sz="800" strike="sngStrike" dirty="0"/>
              <a:t>/o(7x).</a:t>
            </a:r>
            <a:r>
              <a:rPr lang="en-US" sz="800" strike="sngStrike" dirty="0" err="1"/>
              <a:t>Doulass</a:t>
            </a:r>
            <a:r>
              <a:rPr lang="en-US" dirty="0" err="1"/>
              <a:t>.FBI:WMD:GREEN</a:t>
            </a:r>
            <a:r>
              <a:rPr lang="en-US" dirty="0"/>
              <a:t> </a:t>
            </a:r>
            <a:r>
              <a:rPr lang="en-US" sz="800" dirty="0"/>
              <a:t>0.1 free(</a:t>
            </a:r>
            <a:r>
              <a:rPr lang="en-US" sz="800" dirty="0" err="1"/>
              <a:t>craiglist</a:t>
            </a:r>
            <a:r>
              <a:rPr lang="en-US" sz="800" dirty="0"/>
              <a:t>) 0.1 </a:t>
            </a:r>
            <a:r>
              <a:rPr lang="en-US" sz="800" dirty="0" err="1"/>
              <a:t>hendirn</a:t>
            </a:r>
            <a:r>
              <a:rPr lang="en-US" sz="800" dirty="0"/>
              <a:t>(yellow </a:t>
            </a:r>
            <a:r>
              <a:rPr lang="en-US" sz="800" dirty="0" err="1"/>
              <a:t>hun</a:t>
            </a:r>
            <a:r>
              <a:rPr lang="en-US" sz="800" dirty="0"/>
              <a:t>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82628" y="3492249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CHEKPOINT CHARLIE</a:t>
            </a:r>
            <a:r>
              <a:rPr lang="en-US" sz="800" dirty="0"/>
              <a:t>(</a:t>
            </a:r>
            <a:r>
              <a:rPr lang="en-US" sz="800" dirty="0" err="1"/>
              <a:t>Gorbahce</a:t>
            </a:r>
            <a:r>
              <a:rPr lang="en-US" sz="800" dirty="0"/>
              <a:t>(</a:t>
            </a:r>
            <a:r>
              <a:rPr lang="en-US" sz="800" dirty="0" err="1"/>
              <a:t>kito,micheala</a:t>
            </a:r>
            <a:r>
              <a:rPr lang="en-US" sz="800" dirty="0"/>
              <a:t>))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77868" y="3648230"/>
            <a:ext cx="3052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trike="sngStrike" dirty="0"/>
              <a:t>8 girlfriends</a:t>
            </a:r>
          </a:p>
          <a:p>
            <a:r>
              <a:rPr lang="en-US" strike="sngStrike" dirty="0"/>
              <a:t>30 </a:t>
            </a:r>
            <a:r>
              <a:rPr lang="en-US" strike="sngStrike" dirty="0" err="1"/>
              <a:t>Virginas</a:t>
            </a:r>
            <a:r>
              <a:rPr lang="en-US" strike="sngStrike" dirty="0"/>
              <a:t> al </a:t>
            </a:r>
            <a:r>
              <a:rPr lang="en-US" strike="sngStrike" dirty="0" err="1"/>
              <a:t>kaida</a:t>
            </a:r>
            <a:r>
              <a:rPr lang="en-US" dirty="0" err="1"/>
              <a:t>NSA</a:t>
            </a:r>
            <a:r>
              <a:rPr lang="en-US" dirty="0"/>
              <a:t>(Africa)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545771" y="4280326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8 girlfriends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861" y="4653753"/>
            <a:ext cx="2257425" cy="19621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76600" y="4280326"/>
            <a:ext cx="111215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SQ.COLMAN.AIRFIELD: </a:t>
            </a:r>
            <a:r>
              <a:rPr lang="en-US" dirty="0" err="1"/>
              <a:t>quadraten</a:t>
            </a:r>
            <a:r>
              <a:rPr lang="en-US" dirty="0"/>
              <a:t>, shaped building as pentagon IPX Munich 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kito,micheala</a:t>
            </a:r>
            <a:r>
              <a:rPr lang="en-US" dirty="0"/>
              <a:t>)</a:t>
            </a:r>
          </a:p>
          <a:p>
            <a:r>
              <a:rPr lang="en-US" b="1" dirty="0"/>
              <a:t>		8 </a:t>
            </a:r>
            <a:r>
              <a:rPr lang="en-US" b="1" dirty="0" err="1"/>
              <a:t>girlsfiend</a:t>
            </a:r>
            <a:r>
              <a:rPr lang="en-US" b="1" dirty="0"/>
              <a:t>: </a:t>
            </a:r>
          </a:p>
          <a:p>
            <a:r>
              <a:rPr lang="en-US" dirty="0"/>
              <a:t>	I found out as I walked around house </a:t>
            </a:r>
            <a:r>
              <a:rPr lang="en-US" dirty="0" err="1"/>
              <a:t>appmetns</a:t>
            </a:r>
            <a:r>
              <a:rPr lang="en-US" dirty="0"/>
              <a:t> (other: the house </a:t>
            </a:r>
            <a:r>
              <a:rPr lang="en-US" dirty="0" err="1"/>
              <a:t>looke</a:t>
            </a:r>
            <a:r>
              <a:rPr lang="en-US" dirty="0"/>
              <a:t> </a:t>
            </a:r>
            <a:r>
              <a:rPr lang="en-US" dirty="0" err="1"/>
              <a:t>lik</a:t>
            </a:r>
            <a:r>
              <a:rPr lang="en-US" dirty="0"/>
              <a:t> </a:t>
            </a:r>
            <a:r>
              <a:rPr lang="en-US" dirty="0" err="1"/>
              <a:t>quadraent</a:t>
            </a:r>
            <a:r>
              <a:rPr lang="en-US" dirty="0"/>
              <a:t> </a:t>
            </a:r>
            <a:r>
              <a:rPr lang="en-US" dirty="0" err="1"/>
              <a:t>mahheim</a:t>
            </a:r>
            <a:r>
              <a:rPr lang="en-US" dirty="0"/>
              <a:t>, Pentagon)</a:t>
            </a:r>
          </a:p>
          <a:p>
            <a:endParaRPr lang="en-US" dirty="0"/>
          </a:p>
          <a:p>
            <a:r>
              <a:rPr lang="en-US" dirty="0"/>
              <a:t>		DEFAUFLT: FOSTER CITY, CALFIORN ELEMENTATRY 1</a:t>
            </a:r>
            <a:r>
              <a:rPr lang="en-US" baseline="30000" dirty="0"/>
              <a:t>st</a:t>
            </a:r>
            <a:r>
              <a:rPr lang="en-US" dirty="0"/>
              <a:t> GRADE ( 8 </a:t>
            </a:r>
            <a:r>
              <a:rPr lang="en-US" dirty="0" err="1"/>
              <a:t>Girlrdind</a:t>
            </a:r>
            <a:r>
              <a:rPr lang="en-US" dirty="0"/>
              <a:t> Picture)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372" y="5638492"/>
            <a:ext cx="1160198" cy="9496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88" y="5719026"/>
            <a:ext cx="1799574" cy="86914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7266" y="2677251"/>
            <a:ext cx="1039888" cy="4449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10" y="2870464"/>
            <a:ext cx="178596" cy="25230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3748833" y="2897162"/>
            <a:ext cx="1756638" cy="156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893256" y="2704012"/>
            <a:ext cx="1612215" cy="46119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064500" y="5638492"/>
            <a:ext cx="2336800" cy="9496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353376" y="45507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801785" y="4512661"/>
            <a:ext cx="366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 8</a:t>
            </a:r>
            <a:r>
              <a:rPr lang="en-US" strike="sngStrike" dirty="0"/>
              <a:t> </a:t>
            </a:r>
            <a:r>
              <a:rPr lang="en-US" strike="sngStrike" dirty="0" err="1"/>
              <a:t>girlfrinds</a:t>
            </a:r>
            <a:r>
              <a:rPr lang="en-US" strike="sngStrike" dirty="0"/>
              <a:t> photo  </a:t>
            </a:r>
            <a:r>
              <a:rPr lang="en-US" strike="sngStrike" dirty="0" err="1"/>
              <a:t>krokokeller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7620000" y="4649658"/>
            <a:ext cx="1016422" cy="107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4426" y="3784411"/>
            <a:ext cx="493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§</a:t>
            </a:r>
            <a:r>
              <a:rPr lang="en-US" b="1" dirty="0" err="1"/>
              <a:t>Sepation</a:t>
            </a:r>
            <a:r>
              <a:rPr lang="en-US" b="1" dirty="0"/>
              <a:t>[12]</a:t>
            </a:r>
          </a:p>
          <a:p>
            <a:r>
              <a:rPr lang="en-US" b="1" dirty="0"/>
              <a:t>§Child </a:t>
            </a:r>
            <a:r>
              <a:rPr lang="en-US" b="1" dirty="0" err="1"/>
              <a:t>Abdonment</a:t>
            </a:r>
            <a:r>
              <a:rPr lang="en-US" b="1" dirty="0"/>
              <a:t>[4]: </a:t>
            </a:r>
            <a:r>
              <a:rPr lang="en-US" dirty="0" err="1"/>
              <a:t>kito</a:t>
            </a:r>
            <a:r>
              <a:rPr lang="en-US" dirty="0"/>
              <a:t> child with wife in </a:t>
            </a:r>
            <a:r>
              <a:rPr lang="en-US" dirty="0" err="1"/>
              <a:t>africa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1060202" y="3172173"/>
            <a:ext cx="9732056" cy="21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196750" y="4280326"/>
            <a:ext cx="27482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89" y="5915799"/>
            <a:ext cx="464780" cy="395063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973775" y="6310862"/>
            <a:ext cx="9984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https://de.wikipedia.org/wiki/Quadratestadt</a:t>
            </a:r>
          </a:p>
        </p:txBody>
      </p:sp>
      <p:sp>
        <p:nvSpPr>
          <p:cNvPr id="70" name="Rectangle 69"/>
          <p:cNvSpPr/>
          <p:nvPr/>
        </p:nvSpPr>
        <p:spPr>
          <a:xfrm>
            <a:off x="1045030" y="6299181"/>
            <a:ext cx="674232" cy="46119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24" y="5915799"/>
            <a:ext cx="464780" cy="395063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232435" y="6310862"/>
            <a:ext cx="674232" cy="46119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>
            <a:off x="110381" y="5915799"/>
            <a:ext cx="949821" cy="3950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27700" y="5447211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Munich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11" y="4427877"/>
            <a:ext cx="795856" cy="795856"/>
          </a:xfrm>
          <a:prstGeom prst="rect">
            <a:avLst/>
          </a:prstGeom>
        </p:spPr>
      </p:pic>
      <p:sp>
        <p:nvSpPr>
          <p:cNvPr id="77" name="Oval 76"/>
          <p:cNvSpPr/>
          <p:nvPr/>
        </p:nvSpPr>
        <p:spPr>
          <a:xfrm>
            <a:off x="969928" y="4550777"/>
            <a:ext cx="669274" cy="60768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110381" y="5164735"/>
            <a:ext cx="796286" cy="35395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Note: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80809" y="5217024"/>
            <a:ext cx="10525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At </a:t>
            </a:r>
            <a:r>
              <a:rPr lang="en-US" sz="800" strike="sngStrike" dirty="0" err="1"/>
              <a:t>Expese</a:t>
            </a:r>
            <a:r>
              <a:rPr lang="en-US" sz="800" dirty="0"/>
              <a:t>: G.VIRING MARY.US </a:t>
            </a:r>
            <a:r>
              <a:rPr lang="en-US" sz="800" strike="sngStrike" dirty="0" err="1"/>
              <a:t>angela</a:t>
            </a:r>
            <a:endParaRPr lang="en-US" sz="800" strike="sngStrike" dirty="0"/>
          </a:p>
        </p:txBody>
      </p:sp>
      <p:sp>
        <p:nvSpPr>
          <p:cNvPr id="80" name="Oval 79"/>
          <p:cNvSpPr/>
          <p:nvPr/>
        </p:nvSpPr>
        <p:spPr>
          <a:xfrm>
            <a:off x="9112467" y="5814312"/>
            <a:ext cx="371140" cy="332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1" name="Oval 80"/>
          <p:cNvSpPr/>
          <p:nvPr/>
        </p:nvSpPr>
        <p:spPr>
          <a:xfrm>
            <a:off x="9105128" y="6148838"/>
            <a:ext cx="337636" cy="32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9591387" y="5743915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9615604" y="5993954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8679356" y="5730176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615614" y="5999529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36" y="3158728"/>
            <a:ext cx="252502" cy="380638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1271199" y="3594154"/>
            <a:ext cx="9626616" cy="4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792632" y="3240726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Charlies angels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021608" y="2751820"/>
            <a:ext cx="1097280" cy="8701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585291" y="1697467"/>
            <a:ext cx="1097280" cy="8701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340600" y="3971395"/>
            <a:ext cx="16853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5 Court FORT WOTH CITY, 3-4 FORT WOTH LIBRARY 8 41.nonPolicerTA(8 NSA(Africa </a:t>
            </a:r>
            <a:r>
              <a:rPr lang="en-US" b="1" strike="sngStrike" dirty="0" err="1"/>
              <a:t>gheoh</a:t>
            </a:r>
            <a:r>
              <a:rPr lang="en-US" b="1" strike="sngStrike" dirty="0"/>
              <a:t>(</a:t>
            </a:r>
            <a:r>
              <a:rPr lang="en-US" b="1" strike="sngStrike" dirty="0" err="1"/>
              <a:t>kito,mciha</a:t>
            </a:r>
            <a:r>
              <a:rPr lang="en-US" b="1" strike="sngStrike" dirty="0"/>
              <a:t>, </a:t>
            </a:r>
            <a:r>
              <a:rPr lang="en-US" b="1" strike="sngStrike" dirty="0" err="1"/>
              <a:t>micheal</a:t>
            </a:r>
            <a:r>
              <a:rPr lang="en-US" b="1" strike="sngStrike" dirty="0"/>
              <a:t> knight </a:t>
            </a:r>
            <a:r>
              <a:rPr lang="en-US" b="1" strike="sngStrike" dirty="0" err="1"/>
              <a:t>knigh</a:t>
            </a:r>
            <a:r>
              <a:rPr lang="en-US" b="1" strike="sngStrike" dirty="0"/>
              <a:t> rider 1990 </a:t>
            </a:r>
            <a:r>
              <a:rPr lang="en-US" b="1" dirty="0" err="1"/>
              <a:t>HCOEM:LUX:POTNITAC:w</a:t>
            </a:r>
            <a:r>
              <a:rPr lang="en-US" b="1" dirty="0"/>
              <a:t>/GOLDEN:TAIL)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88717" y="3763071"/>
            <a:ext cx="2789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1990 CHECKPONT CHARLIE </a:t>
            </a:r>
          </a:p>
        </p:txBody>
      </p:sp>
      <p:sp>
        <p:nvSpPr>
          <p:cNvPr id="96" name="Oval 95"/>
          <p:cNvSpPr/>
          <p:nvPr/>
        </p:nvSpPr>
        <p:spPr>
          <a:xfrm>
            <a:off x="9743787" y="5896315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9768004" y="6146354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9896187" y="6048715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9920404" y="6298754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10048587" y="6201115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0072804" y="6451154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8831756" y="5882576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8768014" y="6151929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8984156" y="6034976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8920414" y="6304329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9136556" y="6187376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9072814" y="6456729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8087885" y="5650440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8024143" y="5919793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7776306" y="5487034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Kimberly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1128889" y="1588397"/>
            <a:ext cx="10924660" cy="21056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9928111" y="4537356"/>
            <a:ext cx="2336800" cy="9496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10976078" y="4713176"/>
            <a:ext cx="371140" cy="3323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4" name="Oval 113"/>
          <p:cNvSpPr/>
          <p:nvPr/>
        </p:nvSpPr>
        <p:spPr>
          <a:xfrm>
            <a:off x="10968739" y="5047702"/>
            <a:ext cx="337636" cy="3240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Oval 114"/>
          <p:cNvSpPr/>
          <p:nvPr/>
        </p:nvSpPr>
        <p:spPr>
          <a:xfrm>
            <a:off x="11454998" y="4642779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11479215" y="4892818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10542967" y="4629040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10479225" y="4898393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11607398" y="4795179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11631615" y="5045218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1759798" y="4947579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1784015" y="5197618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1912198" y="5099979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11936415" y="5350018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695367" y="4781440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10631625" y="5050793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10847767" y="4933840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10784025" y="5203193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11000167" y="5086240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10936425" y="5355593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9951496" y="4549304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9887754" y="4818657"/>
            <a:ext cx="272959" cy="3192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9104715" y="4512661"/>
            <a:ext cx="3514005" cy="1125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>
            <a:off x="7616922" y="5628630"/>
            <a:ext cx="3503804" cy="808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695367" y="5969727"/>
            <a:ext cx="24512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Asssuedm</a:t>
            </a:r>
            <a:r>
              <a:rPr lang="en-US" strike="sngStrike" dirty="0"/>
              <a:t>: </a:t>
            </a:r>
            <a:r>
              <a:rPr lang="en-US" dirty="0"/>
              <a:t>NSA(AFRICA)</a:t>
            </a:r>
          </a:p>
          <a:p>
            <a:r>
              <a:rPr lang="en-US" sz="800" strike="sngStrike" dirty="0"/>
              <a:t>Saw </a:t>
            </a:r>
            <a:r>
              <a:rPr lang="en-US" sz="800" strike="sngStrike" dirty="0" err="1"/>
              <a:t>pictuerce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influned</a:t>
            </a:r>
            <a:r>
              <a:rPr lang="en-US" sz="800" strike="sngStrike" dirty="0"/>
              <a:t> other </a:t>
            </a:r>
            <a:r>
              <a:rPr lang="en-US" sz="800" strike="sngStrike" dirty="0" err="1"/>
              <a:t>perons</a:t>
            </a:r>
            <a:r>
              <a:rPr lang="en-US" sz="800" strike="sngStrike" dirty="0"/>
              <a:t> life I </a:t>
            </a:r>
            <a:r>
              <a:rPr lang="en-US" sz="800" strike="sngStrike" dirty="0" err="1"/>
              <a:t>africa</a:t>
            </a:r>
            <a:endParaRPr lang="en-US" sz="800" strike="sngStrike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34852" y="6180630"/>
            <a:ext cx="861746" cy="531795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837373" y="6269117"/>
            <a:ext cx="713936" cy="447776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68389" y="6314787"/>
            <a:ext cx="772450" cy="465292"/>
          </a:xfrm>
          <a:prstGeom prst="rect">
            <a:avLst/>
          </a:prstGeom>
        </p:spPr>
      </p:pic>
      <p:sp>
        <p:nvSpPr>
          <p:cNvPr id="141" name="TextBox 140"/>
          <p:cNvSpPr txBox="1"/>
          <p:nvPr/>
        </p:nvSpPr>
        <p:spPr>
          <a:xfrm>
            <a:off x="10231807" y="5652942"/>
            <a:ext cx="415684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ONSITE: </a:t>
            </a:r>
            <a:r>
              <a:rPr lang="en-US" dirty="0"/>
              <a:t>JFK.IPX.AVAIBLITY</a:t>
            </a:r>
          </a:p>
          <a:p>
            <a:r>
              <a:rPr lang="en-US" dirty="0"/>
              <a:t>Bald/bald AFRICA-CONGO; AFICA-ANGLOA</a:t>
            </a:r>
          </a:p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micehala,kito</a:t>
            </a:r>
            <a:r>
              <a:rPr lang="en-US" sz="800" strike="sngStrike" dirty="0"/>
              <a:t>)</a:t>
            </a:r>
          </a:p>
          <a:p>
            <a:endParaRPr lang="en-US" dirty="0"/>
          </a:p>
        </p:txBody>
      </p:sp>
      <p:sp>
        <p:nvSpPr>
          <p:cNvPr id="143" name="Rectangle 142"/>
          <p:cNvSpPr/>
          <p:nvPr/>
        </p:nvSpPr>
        <p:spPr>
          <a:xfrm>
            <a:off x="10310812" y="5707698"/>
            <a:ext cx="1933617" cy="94583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/>
          <p:cNvSpPr txBox="1"/>
          <p:nvPr/>
        </p:nvSpPr>
        <p:spPr>
          <a:xfrm>
            <a:off x="10765179" y="5905203"/>
            <a:ext cx="71526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?WTF</a:t>
            </a: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45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19824" y="2009503"/>
            <a:ext cx="3052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30 </a:t>
            </a:r>
            <a:r>
              <a:rPr lang="en-US" strike="sngStrike" dirty="0" err="1"/>
              <a:t>Virginas</a:t>
            </a:r>
            <a:r>
              <a:rPr lang="en-US" strike="sngStrike" dirty="0"/>
              <a:t> al </a:t>
            </a:r>
            <a:r>
              <a:rPr lang="en-US" strike="sngStrike" dirty="0" err="1"/>
              <a:t>kaida</a:t>
            </a:r>
            <a:r>
              <a:rPr lang="en-US" dirty="0" err="1"/>
              <a:t>NSA</a:t>
            </a:r>
            <a:r>
              <a:rPr lang="en-US" dirty="0"/>
              <a:t>(Africa)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181" y="2607229"/>
            <a:ext cx="1936238" cy="9048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69" y="5987781"/>
            <a:ext cx="509992" cy="63872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178181" y="2607229"/>
            <a:ext cx="2606419" cy="90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78181" y="2607229"/>
            <a:ext cx="2047619" cy="9048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1824024"/>
            <a:ext cx="974725" cy="669008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8683760" y="1510044"/>
            <a:ext cx="952500" cy="1050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4" name="Oval 13"/>
          <p:cNvSpPr/>
          <p:nvPr/>
        </p:nvSpPr>
        <p:spPr>
          <a:xfrm>
            <a:off x="8766310" y="2483182"/>
            <a:ext cx="952500" cy="10501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562761" y="4273144"/>
            <a:ext cx="2098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0.1[] Cum classroom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600" y="4231480"/>
            <a:ext cx="652995" cy="60042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784600" y="4231480"/>
            <a:ext cx="799183" cy="5277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2600" y="4273144"/>
            <a:ext cx="952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84500" y="3962400"/>
            <a:ext cx="2427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Smoke view and “View”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291654" y="3937426"/>
            <a:ext cx="734496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CAR II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4032804"/>
            <a:ext cx="1562761" cy="7990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PETERSSON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86561" y="3765247"/>
            <a:ext cx="237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Gov.Schw.VIRGINA.</a:t>
            </a:r>
            <a:r>
              <a:rPr lang="en-US" sz="800" strike="sngStrike" dirty="0" err="1"/>
              <a:t>rolanderb</a:t>
            </a:r>
            <a:endParaRPr lang="en-US" sz="800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1562761" y="3558990"/>
            <a:ext cx="1126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Gov.Schw</a:t>
            </a:r>
            <a:r>
              <a:rPr lang="en-US" dirty="0"/>
              <a:t>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2333" y="3489208"/>
            <a:ext cx="1562761" cy="5520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SQ.DANEIL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-304432" y="3820601"/>
            <a:ext cx="22220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Stopfel.daniel</a:t>
            </a:r>
            <a:r>
              <a:rPr lang="en-US" sz="800" dirty="0"/>
              <a:t>(WAR IN YUGSLAVIA).IDAHOE 1998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253931" y="3949913"/>
            <a:ext cx="10374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Appl.o2.tarkek.store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24503" y="4237548"/>
            <a:ext cx="1827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TORT-II</a:t>
            </a:r>
          </a:p>
          <a:p>
            <a:r>
              <a:rPr lang="en-US" sz="800" dirty="0"/>
              <a:t>(</a:t>
            </a:r>
            <a:r>
              <a:rPr lang="en-US" sz="800" strike="sngStrike" dirty="0" err="1"/>
              <a:t>addias</a:t>
            </a:r>
            <a:r>
              <a:rPr lang="en-US" sz="800" strike="sngStrike" dirty="0"/>
              <a:t> </a:t>
            </a:r>
            <a:r>
              <a:rPr lang="en-US" sz="800" b="1" strike="sngStrike" dirty="0" err="1"/>
              <a:t>torstian</a:t>
            </a:r>
            <a:r>
              <a:rPr lang="en-US" sz="800" strike="sngStrike" dirty="0"/>
              <a:t>, akin</a:t>
            </a:r>
            <a:r>
              <a:rPr lang="en-US" sz="800" dirty="0"/>
              <a:t> </a:t>
            </a:r>
            <a:r>
              <a:rPr lang="en-US" sz="800" strike="sngStrike" dirty="0" err="1"/>
              <a:t>angel.spy.ddr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ricardo,stephanie</a:t>
            </a:r>
            <a:r>
              <a:rPr lang="en-US" sz="800" dirty="0"/>
              <a:t> JFK(</a:t>
            </a:r>
            <a:r>
              <a:rPr lang="en-US" sz="800" strike="sngStrike" dirty="0" err="1"/>
              <a:t>wirtschaftsgymnasium</a:t>
            </a:r>
            <a:r>
              <a:rPr lang="en-US" sz="800" dirty="0"/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660899" y="3213100"/>
            <a:ext cx="6406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Sum: HOMCE:AUALSER[]: </a:t>
            </a:r>
            <a:r>
              <a:rPr lang="en-US" strike="sngStrike" dirty="0"/>
              <a:t>akin, </a:t>
            </a:r>
            <a:r>
              <a:rPr lang="en-US" strike="sngStrike" dirty="0" err="1"/>
              <a:t>metin</a:t>
            </a:r>
            <a:r>
              <a:rPr lang="en-US" strike="sngStrike" dirty="0"/>
              <a:t>, !</a:t>
            </a:r>
            <a:r>
              <a:rPr lang="en-US" strike="sngStrike" dirty="0" err="1"/>
              <a:t>roland</a:t>
            </a:r>
            <a:r>
              <a:rPr lang="en-US" strike="sngStrike" dirty="0"/>
              <a:t>, </a:t>
            </a:r>
            <a:r>
              <a:rPr lang="en-US" strike="sngStrike" dirty="0" err="1"/>
              <a:t>tarek</a:t>
            </a:r>
            <a:endParaRPr lang="en-US" strike="sngStrike" dirty="0"/>
          </a:p>
          <a:p>
            <a:r>
              <a:rPr lang="en-US" dirty="0" err="1"/>
              <a:t>nonPolcieContentItem</a:t>
            </a:r>
            <a:r>
              <a:rPr lang="en-US" dirty="0"/>
              <a:t>( </a:t>
            </a:r>
            <a:r>
              <a:rPr lang="en-US" dirty="0" err="1"/>
              <a:t>deparetr</a:t>
            </a:r>
            <a:r>
              <a:rPr lang="en-US" dirty="0"/>
              <a:t> </a:t>
            </a:r>
            <a:r>
              <a:rPr lang="en-US" dirty="0" err="1"/>
              <a:t>housewifes</a:t>
            </a:r>
            <a:r>
              <a:rPr lang="en-US" dirty="0"/>
              <a:t> </a:t>
            </a:r>
            <a:r>
              <a:rPr lang="en-US" dirty="0" err="1"/>
              <a:t>aribic</a:t>
            </a:r>
            <a:r>
              <a:rPr lang="en-US" dirty="0"/>
              <a:t> group, al </a:t>
            </a:r>
            <a:r>
              <a:rPr lang="en-US" dirty="0" err="1"/>
              <a:t>kaida</a:t>
            </a:r>
            <a:r>
              <a:rPr lang="en-US" dirty="0"/>
              <a:t>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48" y="4279901"/>
            <a:ext cx="2146762" cy="215634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3384" y="4374316"/>
            <a:ext cx="2898616" cy="168780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6879874" y="4248626"/>
            <a:ext cx="5312126" cy="245697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778285" y="4134579"/>
            <a:ext cx="590550" cy="697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8825907" y="4119883"/>
            <a:ext cx="590550" cy="697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97469" y="4122092"/>
            <a:ext cx="1528438" cy="7098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842623" y="4165357"/>
            <a:ext cx="425676" cy="4141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9969500" y="1328671"/>
            <a:ext cx="2222500" cy="817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ATOMICLOCK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41" y="1719764"/>
            <a:ext cx="734044" cy="154653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621477" y="2194169"/>
            <a:ext cx="34973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Himmelbett</a:t>
            </a:r>
            <a:endParaRPr lang="en-US" dirty="0"/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tnal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heven</a:t>
            </a:r>
            <a:r>
              <a:rPr lang="en-US" sz="800" strike="sngStrike" dirty="0"/>
              <a:t> bed(bed with drapes</a:t>
            </a:r>
            <a:r>
              <a:rPr lang="en-US" dirty="0"/>
              <a:t>)</a:t>
            </a:r>
          </a:p>
          <a:p>
            <a:r>
              <a:rPr lang="en-US" dirty="0" err="1"/>
              <a:t>WAR.</a:t>
            </a:r>
            <a:r>
              <a:rPr lang="en-US" sz="800" dirty="0" err="1"/>
              <a:t>porche</a:t>
            </a:r>
            <a:r>
              <a:rPr lang="en-US" sz="800" dirty="0"/>
              <a:t>(hippie old man (ugly) gets in bed with two women that live with him on </a:t>
            </a:r>
            <a:r>
              <a:rPr lang="en-US" sz="800" dirty="0" err="1"/>
              <a:t>tv</a:t>
            </a:r>
            <a:r>
              <a:rPr lang="en-US" sz="800" dirty="0"/>
              <a:t>, soap and talk show)</a:t>
            </a:r>
          </a:p>
          <a:p>
            <a:r>
              <a:rPr lang="en-US" dirty="0"/>
              <a:t>IPX john </a:t>
            </a:r>
            <a:r>
              <a:rPr lang="en-US" dirty="0" err="1"/>
              <a:t>lelnon</a:t>
            </a:r>
            <a:r>
              <a:rPr lang="en-US" dirty="0"/>
              <a:t>/</a:t>
            </a:r>
            <a:r>
              <a:rPr lang="en-US" dirty="0" err="1"/>
              <a:t>yoko</a:t>
            </a:r>
            <a:r>
              <a:rPr lang="en-US" dirty="0"/>
              <a:t> on WAR</a:t>
            </a:r>
            <a:r>
              <a:rPr lang="en-US" sz="800" strike="sngStrike" dirty="0"/>
              <a:t>(33 </a:t>
            </a:r>
            <a:r>
              <a:rPr lang="en-US" sz="800" strike="sngStrike" dirty="0" err="1"/>
              <a:t>kriestrasse</a:t>
            </a:r>
            <a:r>
              <a:rPr lang="en-US" sz="800" strike="sngStrike" dirty="0"/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472164" y="1595141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JFK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543289" y="1932556"/>
            <a:ext cx="3140472" cy="161524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596471" y="1927362"/>
            <a:ext cx="590550" cy="697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7644093" y="1912666"/>
            <a:ext cx="590550" cy="6973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115655" y="1914875"/>
            <a:ext cx="1528438" cy="70981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7660809" y="1958140"/>
            <a:ext cx="425676" cy="4141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0" y="1319713"/>
            <a:ext cx="12192000" cy="2106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891746" y="1229969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0°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891746" y="1229969"/>
            <a:ext cx="479995" cy="30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31074" y="5802316"/>
            <a:ext cx="3932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 </a:t>
            </a:r>
            <a:r>
              <a:rPr lang="en-US" sz="800" strike="sngStrike" dirty="0"/>
              <a:t>Visa, Employee WebSphere </a:t>
            </a:r>
            <a:r>
              <a:rPr lang="en-US" sz="800" strike="sngStrike" dirty="0" err="1"/>
              <a:t>Rganough</a:t>
            </a:r>
            <a:r>
              <a:rPr lang="en-US" sz="800" strike="sngStrike" dirty="0"/>
              <a:t>( </a:t>
            </a:r>
            <a:r>
              <a:rPr lang="en-US" sz="800" strike="sngStrike" dirty="0" err="1"/>
              <a:t>indian</a:t>
            </a:r>
            <a:r>
              <a:rPr lang="en-US" sz="800" strike="sngStrike" dirty="0"/>
              <a:t> man looks lie devil </a:t>
            </a:r>
            <a:r>
              <a:rPr lang="en-US" sz="800" strike="sngStrike" dirty="0" err="1"/>
              <a:t>ratatuoi</a:t>
            </a:r>
            <a:r>
              <a:rPr lang="en-US" sz="800" strike="sngStrike" dirty="0"/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98171" y="6171648"/>
            <a:ext cx="529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§Stalking: </a:t>
            </a:r>
            <a:r>
              <a:rPr lang="en-US" sz="800" strike="sngStrike" dirty="0"/>
              <a:t>Wears Yellow shirt(GOLDEN)</a:t>
            </a:r>
            <a:r>
              <a:rPr lang="en-US" dirty="0"/>
              <a:t> 25Y Foster City, </a:t>
            </a:r>
            <a:r>
              <a:rPr lang="en-US" dirty="0" err="1"/>
              <a:t>calfiro</a:t>
            </a:r>
            <a:r>
              <a:rPr lang="en-US" dirty="0"/>
              <a:t> 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619824" y="5986982"/>
            <a:ext cx="1297827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01989" y="5432585"/>
            <a:ext cx="766748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486561" y="5432585"/>
            <a:ext cx="462909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KOCHEMAN -&gt; </a:t>
            </a:r>
            <a:r>
              <a:rPr lang="en-US" strike="sngStrike" dirty="0"/>
              <a:t>Thomas-is-</a:t>
            </a:r>
            <a:r>
              <a:rPr lang="en-US" strike="sngStrike" dirty="0" err="1"/>
              <a:t>dieter.Wieland</a:t>
            </a:r>
            <a:r>
              <a:rPr lang="en-US" strike="sngStrike" dirty="0"/>
              <a:t>(bat)</a:t>
            </a:r>
          </a:p>
          <a:p>
            <a:r>
              <a:rPr lang="en-US" sz="800" strike="sngStrike" dirty="0"/>
              <a:t>This is the relation </a:t>
            </a:r>
            <a:r>
              <a:rPr lang="en-US" sz="800" strike="sngStrike" dirty="0" err="1"/>
              <a:t>bewte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cook and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dietr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zetche</a:t>
            </a:r>
            <a:r>
              <a:rPr lang="en-US" sz="800" strike="sngStrike" dirty="0"/>
              <a:t> self </a:t>
            </a:r>
            <a:r>
              <a:rPr lang="en-US" sz="800" strike="sngStrike" dirty="0" err="1"/>
              <a:t>geneted</a:t>
            </a:r>
            <a:r>
              <a:rPr lang="en-US" sz="800" strike="sngStrike" dirty="0"/>
              <a:t>(relation) and content </a:t>
            </a:r>
            <a:r>
              <a:rPr lang="en-US" sz="800" strike="sngStrike" dirty="0" err="1"/>
              <a:t>itm</a:t>
            </a:r>
            <a:r>
              <a:rPr lang="en-US" sz="800" strike="sngStrike" dirty="0"/>
              <a:t> output. </a:t>
            </a:r>
            <a:r>
              <a:rPr lang="en-US" sz="800" strike="sngStrike" dirty="0" err="1"/>
              <a:t>Pperson</a:t>
            </a:r>
            <a:r>
              <a:rPr lang="en-US" sz="800" strike="sngStrike" dirty="0"/>
              <a:t> acts </a:t>
            </a:r>
            <a:r>
              <a:rPr lang="en-US" sz="800" strike="sngStrike" dirty="0" err="1"/>
              <a:t>funngy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othe</a:t>
            </a:r>
            <a:r>
              <a:rPr lang="en-US" sz="800" strike="sngStrike" dirty="0"/>
              <a:t> person hits on head with bat. </a:t>
            </a:r>
            <a:r>
              <a:rPr lang="en-US" sz="800" strike="sngStrike" dirty="0" err="1"/>
              <a:t>Gernaed</a:t>
            </a:r>
            <a:r>
              <a:rPr lang="en-US" sz="800" strike="sngStrike" dirty="0"/>
              <a:t> relationship </a:t>
            </a:r>
            <a:r>
              <a:rPr lang="en-US" sz="800" strike="sngStrike" dirty="0" err="1"/>
              <a:t>themself</a:t>
            </a:r>
            <a:endParaRPr lang="en-US" sz="8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422693" y="5386353"/>
            <a:ext cx="6566222" cy="13809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22693" y="1619339"/>
            <a:ext cx="2604303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CAMP DAVID</a:t>
            </a:r>
            <a:r>
              <a:rPr lang="en-US" strike="sngStrike" dirty="0"/>
              <a:t>(</a:t>
            </a:r>
            <a:r>
              <a:rPr lang="en-US" strike="sngStrike" dirty="0" err="1"/>
              <a:t>eros</a:t>
            </a:r>
            <a:r>
              <a:rPr lang="en-US" strike="sngStrike" dirty="0"/>
              <a:t> center)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19824" y="2378835"/>
            <a:ext cx="25266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Heavin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Churh</a:t>
            </a:r>
            <a:r>
              <a:rPr lang="en-US" sz="800" strike="sngStrike" dirty="0"/>
              <a:t> at Police </a:t>
            </a:r>
            <a:r>
              <a:rPr lang="en-US" sz="800" strike="sngStrike" dirty="0" err="1"/>
              <a:t>Statoin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word:heaven</a:t>
            </a:r>
            <a:r>
              <a:rPr lang="en-US" sz="800" strike="sngStrike" dirty="0"/>
              <a:t>) !30 Virgins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21366" y="2191572"/>
            <a:ext cx="2374229" cy="492443"/>
          </a:xfrm>
          <a:prstGeom prst="rect">
            <a:avLst/>
          </a:prstGeom>
          <a:noFill/>
          <a:ln w="28575"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nonPOceCiotneItem</a:t>
            </a:r>
            <a:r>
              <a:rPr lang="en-US" dirty="0"/>
              <a:t>(</a:t>
            </a:r>
            <a:r>
              <a:rPr lang="en-US" sz="800" strike="sngStrike" dirty="0"/>
              <a:t>Arabic male 20 overweigh gest in bet with 8 women)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677" y="2247498"/>
            <a:ext cx="170220" cy="271587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V="1">
            <a:off x="3146478" y="2146300"/>
            <a:ext cx="514421" cy="447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493887" y="1988671"/>
            <a:ext cx="3101708" cy="137702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45" y="2280475"/>
            <a:ext cx="1158286" cy="853241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872395" y="2200874"/>
            <a:ext cx="1010756" cy="9228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52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1159</TotalTime>
  <Words>2672</Words>
  <Application>Microsoft Office PowerPoint</Application>
  <PresentationFormat>Widescreen</PresentationFormat>
  <Paragraphs>499</Paragraphs>
  <Slides>26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Google Sans</vt:lpstr>
      <vt:lpstr>Roboto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Custom-tc-nrs12</cp:lastModifiedBy>
  <cp:revision>108</cp:revision>
  <dcterms:created xsi:type="dcterms:W3CDTF">2023-10-20T17:09:16Z</dcterms:created>
  <dcterms:modified xsi:type="dcterms:W3CDTF">2023-10-31T00:24:24Z</dcterms:modified>
</cp:coreProperties>
</file>